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5"/>
  </p:notesMasterIdLst>
  <p:sldIdLst>
    <p:sldId id="256" r:id="rId2"/>
    <p:sldId id="257" r:id="rId3"/>
    <p:sldId id="274" r:id="rId4"/>
    <p:sldId id="275" r:id="rId5"/>
    <p:sldId id="276" r:id="rId6"/>
    <p:sldId id="289" r:id="rId7"/>
    <p:sldId id="296" r:id="rId8"/>
    <p:sldId id="295" r:id="rId9"/>
    <p:sldId id="290" r:id="rId10"/>
    <p:sldId id="277" r:id="rId11"/>
    <p:sldId id="261" r:id="rId12"/>
    <p:sldId id="300" r:id="rId13"/>
    <p:sldId id="303" r:id="rId14"/>
    <p:sldId id="299" r:id="rId15"/>
    <p:sldId id="298" r:id="rId16"/>
    <p:sldId id="293" r:id="rId17"/>
    <p:sldId id="305" r:id="rId18"/>
    <p:sldId id="283" r:id="rId19"/>
    <p:sldId id="301" r:id="rId20"/>
    <p:sldId id="304" r:id="rId21"/>
    <p:sldId id="306" r:id="rId22"/>
    <p:sldId id="307" r:id="rId23"/>
    <p:sldId id="272" r:id="rId24"/>
    <p:sldId id="302" r:id="rId25"/>
    <p:sldId id="273" r:id="rId26"/>
    <p:sldId id="262" r:id="rId27"/>
    <p:sldId id="265" r:id="rId28"/>
    <p:sldId id="309" r:id="rId29"/>
    <p:sldId id="313" r:id="rId30"/>
    <p:sldId id="308" r:id="rId31"/>
    <p:sldId id="310" r:id="rId32"/>
    <p:sldId id="311"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165A07-673D-9B44-E6C3-4F989C174936}" name="#LIU YAXIN#" initials="#Y" userId="S::liuy0216@e.ntu.edu.sg::e6f024a9-4376-4087-95b4-de286346eee0" providerId="AD"/>
  <p188:author id="{FC5254C3-6EA7-BCF7-9E36-3A7118E433AF}" name="#CHAW KAY KHINE#" initials="#K" userId="S::kaykhine004@e.ntu.edu.sg::8a0cdf09-bc8e-4776-98b5-6082e27b0f0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53BDE-7EEC-E293-994C-16C0C0D918DD}" v="969" dt="2023-04-18T18:53:09.944"/>
    <p1510:client id="{15D56B1F-FC04-D297-20F5-8D60254CC7B9}" v="941" dt="2023-04-22T13:41:51.122"/>
    <p1510:client id="{1ED066A0-9A51-41C5-A817-6C2925261206}" v="369" dt="2023-04-17T03:32:07.855"/>
    <p1510:client id="{2605AD97-C17F-10C3-EFB6-9C6BC66ACA47}" v="15" dt="2023-04-23T16:06:08.532"/>
    <p1510:client id="{2BC5F72F-A047-D42E-35C5-462F1C9BC704}" v="474" dt="2023-04-21T12:04:41.963"/>
    <p1510:client id="{2F3B5270-C596-440F-46EA-50DE0A01E306}" v="48" dt="2023-04-21T02:06:42.775"/>
    <p1510:client id="{33F8615E-3E8D-E535-7E29-4CE086AB4B15}" v="2929" dt="2023-04-22T20:35:37.581"/>
    <p1510:client id="{4BFBB4EE-DC9C-FF39-0D0C-095798305D5D}" v="658" dt="2023-04-21T14:18:05.316"/>
    <p1510:client id="{50A2AEDA-3688-266E-BF0C-C421A9BD5116}" v="2" dt="2023-04-23T17:31:31.570"/>
    <p1510:client id="{528F9A54-A93C-F0FF-5F3E-2ED653B5F22C}" v="1550" dt="2023-04-23T12:44:42.229"/>
    <p1510:client id="{63ED14A4-07E2-E8AE-1ED3-D8CBF3ED0FC7}" v="492" dt="2023-04-18T16:26:55.755"/>
    <p1510:client id="{682E0BF8-7B6E-A141-87FE-83B16CE1748B}" v="74" dt="2023-04-21T14:17:07.149"/>
    <p1510:client id="{7D0A7794-AD21-56ED-237B-270C0E8238C8}" v="793" dt="2023-04-21T12:59:24.952"/>
    <p1510:client id="{8835110F-B616-11AC-DEA7-E0C93E527ADA}" v="152" dt="2023-04-18T16:13:19.972"/>
    <p1510:client id="{88C718A6-C457-774B-7BAC-0254014B2AF9}" v="1" dt="2023-04-22T09:10:34.662"/>
    <p1510:client id="{9A6B761A-9098-4F28-4F1F-3BA879FD4106}" v="13" dt="2023-04-17T22:01:41.392"/>
    <p1510:client id="{9F6399F3-4164-5253-B788-CD5C60955241}" v="411" dt="2023-04-17T23:48:12.556"/>
    <p1510:client id="{A8255919-0C69-57D1-E378-F3A6B7FC464B}" v="295" dt="2023-04-21T12:09:03.433"/>
    <p1510:client id="{A988D3E4-701C-6C6D-6785-6E9404037737}" v="59" dt="2023-04-21T12:43:02.458"/>
    <p1510:client id="{B3675345-FAB9-43AD-E80B-E4DCC0FD50D9}" v="446" dt="2023-04-23T05:56:23.903"/>
    <p1510:client id="{B9DAA014-E078-FF4A-491E-A9D10A57BC0D}" v="153" dt="2023-04-23T07:47:15.649"/>
    <p1510:client id="{C0C3000B-3B8F-2065-7F4A-AC7058176EE0}" v="706" dt="2023-04-23T11:57:59.681"/>
    <p1510:client id="{C62305EB-09CC-43C0-9835-D9554801E4B1}" v="28" dt="2023-04-15T18:10:48.840"/>
    <p1510:client id="{D18ED767-43EC-ED48-27A6-DD8424DA5920}" v="132" dt="2023-04-19T06:58:56.996"/>
    <p1510:client id="{D38EE722-8A04-3693-0257-BCE59230764A}" v="27" dt="2023-04-21T18:45:51.509"/>
    <p1510:client id="{E2392FBA-C8F1-16D7-6C6D-49B967D14D32}" v="492" dt="2023-04-23T15:30:49.407"/>
    <p1510:client id="{E8C48D11-E78B-677F-4DB6-81C1FA409218}" v="8" dt="2023-04-22T10:53:45.623"/>
    <p1510:client id="{F5CCE777-C926-55C9-E8C2-DD1750F078AD}" v="186" dt="2023-04-22T20:34:32.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ESH NIVEDHA LAKSHMI#" userId="S::c220080@e.ntu.edu.sg::bd139938-c8b9-4e79-a3a3-7310e374d8ca" providerId="AD" clId="Web-{E8C48D11-E78B-677F-4DB6-81C1FA409218}"/>
    <pc:docChg chg="modSld">
      <pc:chgData name="#MAGESH NIVEDHA LAKSHMI#" userId="S::c220080@e.ntu.edu.sg::bd139938-c8b9-4e79-a3a3-7310e374d8ca" providerId="AD" clId="Web-{E8C48D11-E78B-677F-4DB6-81C1FA409218}" dt="2023-04-22T10:53:43.529" v="6" actId="20577"/>
      <pc:docMkLst>
        <pc:docMk/>
      </pc:docMkLst>
      <pc:sldChg chg="modSp">
        <pc:chgData name="#MAGESH NIVEDHA LAKSHMI#" userId="S::c220080@e.ntu.edu.sg::bd139938-c8b9-4e79-a3a3-7310e374d8ca" providerId="AD" clId="Web-{E8C48D11-E78B-677F-4DB6-81C1FA409218}" dt="2023-04-22T10:53:43.529" v="6" actId="20577"/>
        <pc:sldMkLst>
          <pc:docMk/>
          <pc:sldMk cId="109857222" sldId="256"/>
        </pc:sldMkLst>
        <pc:spChg chg="mod">
          <ac:chgData name="#MAGESH NIVEDHA LAKSHMI#" userId="S::c220080@e.ntu.edu.sg::bd139938-c8b9-4e79-a3a3-7310e374d8ca" providerId="AD" clId="Web-{E8C48D11-E78B-677F-4DB6-81C1FA409218}" dt="2023-04-22T10:53:43.529" v="6" actId="20577"/>
          <ac:spMkLst>
            <pc:docMk/>
            <pc:sldMk cId="109857222" sldId="256"/>
            <ac:spMk id="3" creationId="{00000000-0000-0000-0000-000000000000}"/>
          </ac:spMkLst>
        </pc:spChg>
      </pc:sldChg>
    </pc:docChg>
  </pc:docChgLst>
  <pc:docChgLst>
    <pc:chgData name="#CHAW KAY KHINE#" userId="S::kaykhine004@e.ntu.edu.sg::8a0cdf09-bc8e-4776-98b5-6082e27b0f06" providerId="AD" clId="Web-{0DB53BDE-7EEC-E293-994C-16C0C0D918DD}"/>
    <pc:docChg chg="addSld delSld modSld sldOrd">
      <pc:chgData name="#CHAW KAY KHINE#" userId="S::kaykhine004@e.ntu.edu.sg::8a0cdf09-bc8e-4776-98b5-6082e27b0f06" providerId="AD" clId="Web-{0DB53BDE-7EEC-E293-994C-16C0C0D918DD}" dt="2023-04-18T18:53:09.944" v="848" actId="1076"/>
      <pc:docMkLst>
        <pc:docMk/>
      </pc:docMkLst>
      <pc:sldChg chg="modSp">
        <pc:chgData name="#CHAW KAY KHINE#" userId="S::kaykhine004@e.ntu.edu.sg::8a0cdf09-bc8e-4776-98b5-6082e27b0f06" providerId="AD" clId="Web-{0DB53BDE-7EEC-E293-994C-16C0C0D918DD}" dt="2023-04-18T16:27:46.656" v="0" actId="1076"/>
        <pc:sldMkLst>
          <pc:docMk/>
          <pc:sldMk cId="2093952426" sldId="260"/>
        </pc:sldMkLst>
        <pc:spChg chg="mod">
          <ac:chgData name="#CHAW KAY KHINE#" userId="S::kaykhine004@e.ntu.edu.sg::8a0cdf09-bc8e-4776-98b5-6082e27b0f06" providerId="AD" clId="Web-{0DB53BDE-7EEC-E293-994C-16C0C0D918DD}" dt="2023-04-18T16:27:46.656" v="0" actId="1076"/>
          <ac:spMkLst>
            <pc:docMk/>
            <pc:sldMk cId="2093952426" sldId="260"/>
            <ac:spMk id="4" creationId="{B4D97B64-0639-0B03-36D4-A065B1BF5DB2}"/>
          </ac:spMkLst>
        </pc:spChg>
      </pc:sldChg>
      <pc:sldChg chg="addSp delSp modSp mod setBg modNotes">
        <pc:chgData name="#CHAW KAY KHINE#" userId="S::kaykhine004@e.ntu.edu.sg::8a0cdf09-bc8e-4776-98b5-6082e27b0f06" providerId="AD" clId="Web-{0DB53BDE-7EEC-E293-994C-16C0C0D918DD}" dt="2023-04-18T18:29:43.591" v="621"/>
        <pc:sldMkLst>
          <pc:docMk/>
          <pc:sldMk cId="995325726" sldId="262"/>
        </pc:sldMkLst>
        <pc:spChg chg="mod">
          <ac:chgData name="#CHAW KAY KHINE#" userId="S::kaykhine004@e.ntu.edu.sg::8a0cdf09-bc8e-4776-98b5-6082e27b0f06" providerId="AD" clId="Web-{0DB53BDE-7EEC-E293-994C-16C0C0D918DD}" dt="2023-04-18T18:29:43.591" v="621"/>
          <ac:spMkLst>
            <pc:docMk/>
            <pc:sldMk cId="995325726" sldId="262"/>
            <ac:spMk id="2" creationId="{AF7D8777-002B-10CA-CFB5-55C3466A3920}"/>
          </ac:spMkLst>
        </pc:spChg>
        <pc:spChg chg="mod">
          <ac:chgData name="#CHAW KAY KHINE#" userId="S::kaykhine004@e.ntu.edu.sg::8a0cdf09-bc8e-4776-98b5-6082e27b0f06" providerId="AD" clId="Web-{0DB53BDE-7EEC-E293-994C-16C0C0D918DD}" dt="2023-04-18T18:29:43.591" v="621"/>
          <ac:spMkLst>
            <pc:docMk/>
            <pc:sldMk cId="995325726" sldId="262"/>
            <ac:spMk id="3" creationId="{2F947834-0540-8BAC-8B2D-8A8388DC5DB2}"/>
          </ac:spMkLst>
        </pc:spChg>
        <pc:spChg chg="add del">
          <ac:chgData name="#CHAW KAY KHINE#" userId="S::kaykhine004@e.ntu.edu.sg::8a0cdf09-bc8e-4776-98b5-6082e27b0f06" providerId="AD" clId="Web-{0DB53BDE-7EEC-E293-994C-16C0C0D918DD}" dt="2023-04-18T18:29:43.576" v="620"/>
          <ac:spMkLst>
            <pc:docMk/>
            <pc:sldMk cId="995325726" sldId="262"/>
            <ac:spMk id="9" creationId="{B65C0385-5E30-4D2E-AF9F-4639659D34E9}"/>
          </ac:spMkLst>
        </pc:spChg>
        <pc:spChg chg="add del">
          <ac:chgData name="#CHAW KAY KHINE#" userId="S::kaykhine004@e.ntu.edu.sg::8a0cdf09-bc8e-4776-98b5-6082e27b0f06" providerId="AD" clId="Web-{0DB53BDE-7EEC-E293-994C-16C0C0D918DD}" dt="2023-04-18T18:29:43.576" v="620"/>
          <ac:spMkLst>
            <pc:docMk/>
            <pc:sldMk cId="995325726" sldId="262"/>
            <ac:spMk id="11" creationId="{81FB66B5-0DCE-404D-B0A0-E1E48E7BBFD7}"/>
          </ac:spMkLst>
        </pc:spChg>
        <pc:spChg chg="add del">
          <ac:chgData name="#CHAW KAY KHINE#" userId="S::kaykhine004@e.ntu.edu.sg::8a0cdf09-bc8e-4776-98b5-6082e27b0f06" providerId="AD" clId="Web-{0DB53BDE-7EEC-E293-994C-16C0C0D918DD}" dt="2023-04-18T18:29:43.576" v="620"/>
          <ac:spMkLst>
            <pc:docMk/>
            <pc:sldMk cId="995325726" sldId="262"/>
            <ac:spMk id="13" creationId="{E335820B-3A29-42C5-AA8D-10ECA43CD985}"/>
          </ac:spMkLst>
        </pc:spChg>
        <pc:spChg chg="add">
          <ac:chgData name="#CHAW KAY KHINE#" userId="S::kaykhine004@e.ntu.edu.sg::8a0cdf09-bc8e-4776-98b5-6082e27b0f06" providerId="AD" clId="Web-{0DB53BDE-7EEC-E293-994C-16C0C0D918DD}" dt="2023-04-18T18:29:43.591" v="621"/>
          <ac:spMkLst>
            <pc:docMk/>
            <pc:sldMk cId="995325726" sldId="262"/>
            <ac:spMk id="17" creationId="{0EE3437F-F2CE-4810-A229-E10FF18D4F26}"/>
          </ac:spMkLst>
        </pc:spChg>
        <pc:spChg chg="add">
          <ac:chgData name="#CHAW KAY KHINE#" userId="S::kaykhine004@e.ntu.edu.sg::8a0cdf09-bc8e-4776-98b5-6082e27b0f06" providerId="AD" clId="Web-{0DB53BDE-7EEC-E293-994C-16C0C0D918DD}" dt="2023-04-18T18:29:43.591" v="621"/>
          <ac:spMkLst>
            <pc:docMk/>
            <pc:sldMk cId="995325726" sldId="262"/>
            <ac:spMk id="19" creationId="{A031F918-6C2A-4C3F-8785-651FF6135CE8}"/>
          </ac:spMkLst>
        </pc:spChg>
        <pc:picChg chg="add del">
          <ac:chgData name="#CHAW KAY KHINE#" userId="S::kaykhine004@e.ntu.edu.sg::8a0cdf09-bc8e-4776-98b5-6082e27b0f06" providerId="AD" clId="Web-{0DB53BDE-7EEC-E293-994C-16C0C0D918DD}" dt="2023-04-18T18:29:43.576" v="620"/>
          <ac:picMkLst>
            <pc:docMk/>
            <pc:sldMk cId="995325726" sldId="262"/>
            <ac:picMk id="5" creationId="{AFFD0FC6-0F2C-FD52-D1FE-14A789F8D535}"/>
          </ac:picMkLst>
        </pc:picChg>
        <pc:picChg chg="add">
          <ac:chgData name="#CHAW KAY KHINE#" userId="S::kaykhine004@e.ntu.edu.sg::8a0cdf09-bc8e-4776-98b5-6082e27b0f06" providerId="AD" clId="Web-{0DB53BDE-7EEC-E293-994C-16C0C0D918DD}" dt="2023-04-18T18:29:43.591" v="621"/>
          <ac:picMkLst>
            <pc:docMk/>
            <pc:sldMk cId="995325726" sldId="262"/>
            <ac:picMk id="18" creationId="{4542F102-98FA-7427-01F7-5628EC5EBBF6}"/>
          </ac:picMkLst>
        </pc:picChg>
        <pc:cxnChg chg="add del">
          <ac:chgData name="#CHAW KAY KHINE#" userId="S::kaykhine004@e.ntu.edu.sg::8a0cdf09-bc8e-4776-98b5-6082e27b0f06" providerId="AD" clId="Web-{0DB53BDE-7EEC-E293-994C-16C0C0D918DD}" dt="2023-04-18T18:29:43.576" v="620"/>
          <ac:cxnSpMkLst>
            <pc:docMk/>
            <pc:sldMk cId="995325726" sldId="262"/>
            <ac:cxnSpMk id="15" creationId="{E58B1629-F209-47B0-BA59-6BD937DBB08F}"/>
          </ac:cxnSpMkLst>
        </pc:cxnChg>
        <pc:cxnChg chg="add">
          <ac:chgData name="#CHAW KAY KHINE#" userId="S::kaykhine004@e.ntu.edu.sg::8a0cdf09-bc8e-4776-98b5-6082e27b0f06" providerId="AD" clId="Web-{0DB53BDE-7EEC-E293-994C-16C0C0D918DD}" dt="2023-04-18T18:29:43.591" v="621"/>
          <ac:cxnSpMkLst>
            <pc:docMk/>
            <pc:sldMk cId="995325726" sldId="262"/>
            <ac:cxnSpMk id="20" creationId="{E58B1629-F209-47B0-BA59-6BD937DBB08F}"/>
          </ac:cxnSpMkLst>
        </pc:cxnChg>
      </pc:sldChg>
      <pc:sldChg chg="ord">
        <pc:chgData name="#CHAW KAY KHINE#" userId="S::kaykhine004@e.ntu.edu.sg::8a0cdf09-bc8e-4776-98b5-6082e27b0f06" providerId="AD" clId="Web-{0DB53BDE-7EEC-E293-994C-16C0C0D918DD}" dt="2023-04-18T18:45:43.764" v="754"/>
        <pc:sldMkLst>
          <pc:docMk/>
          <pc:sldMk cId="826213207" sldId="263"/>
        </pc:sldMkLst>
      </pc:sldChg>
      <pc:sldChg chg="del">
        <pc:chgData name="#CHAW KAY KHINE#" userId="S::kaykhine004@e.ntu.edu.sg::8a0cdf09-bc8e-4776-98b5-6082e27b0f06" providerId="AD" clId="Web-{0DB53BDE-7EEC-E293-994C-16C0C0D918DD}" dt="2023-04-18T18:45:33.436" v="752"/>
        <pc:sldMkLst>
          <pc:docMk/>
          <pc:sldMk cId="1712408317" sldId="264"/>
        </pc:sldMkLst>
      </pc:sldChg>
      <pc:sldChg chg="ord">
        <pc:chgData name="#CHAW KAY KHINE#" userId="S::kaykhine004@e.ntu.edu.sg::8a0cdf09-bc8e-4776-98b5-6082e27b0f06" providerId="AD" clId="Web-{0DB53BDE-7EEC-E293-994C-16C0C0D918DD}" dt="2023-04-18T18:25:29.993" v="596"/>
        <pc:sldMkLst>
          <pc:docMk/>
          <pc:sldMk cId="1885069967" sldId="265"/>
        </pc:sldMkLst>
      </pc:sldChg>
      <pc:sldChg chg="del">
        <pc:chgData name="#CHAW KAY KHINE#" userId="S::kaykhine004@e.ntu.edu.sg::8a0cdf09-bc8e-4776-98b5-6082e27b0f06" providerId="AD" clId="Web-{0DB53BDE-7EEC-E293-994C-16C0C0D918DD}" dt="2023-04-18T18:45:33.858" v="753"/>
        <pc:sldMkLst>
          <pc:docMk/>
          <pc:sldMk cId="3814328013" sldId="267"/>
        </pc:sldMkLst>
      </pc:sldChg>
      <pc:sldChg chg="del">
        <pc:chgData name="#CHAW KAY KHINE#" userId="S::kaykhine004@e.ntu.edu.sg::8a0cdf09-bc8e-4776-98b5-6082e27b0f06" providerId="AD" clId="Web-{0DB53BDE-7EEC-E293-994C-16C0C0D918DD}" dt="2023-04-18T18:45:31.670" v="750"/>
        <pc:sldMkLst>
          <pc:docMk/>
          <pc:sldMk cId="338198914" sldId="268"/>
        </pc:sldMkLst>
      </pc:sldChg>
      <pc:sldChg chg="del">
        <pc:chgData name="#CHAW KAY KHINE#" userId="S::kaykhine004@e.ntu.edu.sg::8a0cdf09-bc8e-4776-98b5-6082e27b0f06" providerId="AD" clId="Web-{0DB53BDE-7EEC-E293-994C-16C0C0D918DD}" dt="2023-04-18T18:45:32.326" v="751"/>
        <pc:sldMkLst>
          <pc:docMk/>
          <pc:sldMk cId="1069258459" sldId="269"/>
        </pc:sldMkLst>
      </pc:sldChg>
      <pc:sldChg chg="ord">
        <pc:chgData name="#CHAW KAY KHINE#" userId="S::kaykhine004@e.ntu.edu.sg::8a0cdf09-bc8e-4776-98b5-6082e27b0f06" providerId="AD" clId="Web-{0DB53BDE-7EEC-E293-994C-16C0C0D918DD}" dt="2023-04-18T18:45:54.936" v="755"/>
        <pc:sldMkLst>
          <pc:docMk/>
          <pc:sldMk cId="1717706512" sldId="272"/>
        </pc:sldMkLst>
      </pc:sldChg>
      <pc:sldChg chg="ord">
        <pc:chgData name="#CHAW KAY KHINE#" userId="S::kaykhine004@e.ntu.edu.sg::8a0cdf09-bc8e-4776-98b5-6082e27b0f06" providerId="AD" clId="Web-{0DB53BDE-7EEC-E293-994C-16C0C0D918DD}" dt="2023-04-18T18:45:59.233" v="756"/>
        <pc:sldMkLst>
          <pc:docMk/>
          <pc:sldMk cId="38483227" sldId="273"/>
        </pc:sldMkLst>
      </pc:sldChg>
      <pc:sldChg chg="addSp delSp modSp mod setBg">
        <pc:chgData name="#CHAW KAY KHINE#" userId="S::kaykhine004@e.ntu.edu.sg::8a0cdf09-bc8e-4776-98b5-6082e27b0f06" providerId="AD" clId="Web-{0DB53BDE-7EEC-E293-994C-16C0C0D918DD}" dt="2023-04-18T18:53:09.944" v="848" actId="1076"/>
        <pc:sldMkLst>
          <pc:docMk/>
          <pc:sldMk cId="4176606672" sldId="276"/>
        </pc:sldMkLst>
        <pc:spChg chg="mod ord">
          <ac:chgData name="#CHAW KAY KHINE#" userId="S::kaykhine004@e.ntu.edu.sg::8a0cdf09-bc8e-4776-98b5-6082e27b0f06" providerId="AD" clId="Web-{0DB53BDE-7EEC-E293-994C-16C0C0D918DD}" dt="2023-04-18T18:52:33.552" v="839"/>
          <ac:spMkLst>
            <pc:docMk/>
            <pc:sldMk cId="4176606672" sldId="276"/>
            <ac:spMk id="2" creationId="{5332184B-92D7-93A7-40A4-BAC923EB614B}"/>
          </ac:spMkLst>
        </pc:spChg>
        <pc:spChg chg="mod">
          <ac:chgData name="#CHAW KAY KHINE#" userId="S::kaykhine004@e.ntu.edu.sg::8a0cdf09-bc8e-4776-98b5-6082e27b0f06" providerId="AD" clId="Web-{0DB53BDE-7EEC-E293-994C-16C0C0D918DD}" dt="2023-04-18T18:52:40.256" v="840" actId="1076"/>
          <ac:spMkLst>
            <pc:docMk/>
            <pc:sldMk cId="4176606672" sldId="276"/>
            <ac:spMk id="3" creationId="{83FB99CF-134A-D860-3B64-41E21A1B3315}"/>
          </ac:spMkLst>
        </pc:spChg>
        <pc:spChg chg="mod">
          <ac:chgData name="#CHAW KAY KHINE#" userId="S::kaykhine004@e.ntu.edu.sg::8a0cdf09-bc8e-4776-98b5-6082e27b0f06" providerId="AD" clId="Web-{0DB53BDE-7EEC-E293-994C-16C0C0D918DD}" dt="2023-04-18T18:52:44.912" v="841" actId="1076"/>
          <ac:spMkLst>
            <pc:docMk/>
            <pc:sldMk cId="4176606672" sldId="276"/>
            <ac:spMk id="4" creationId="{A1E8884E-A40F-ABC4-126D-9A7DB613E1BA}"/>
          </ac:spMkLst>
        </pc:spChg>
        <pc:spChg chg="mod">
          <ac:chgData name="#CHAW KAY KHINE#" userId="S::kaykhine004@e.ntu.edu.sg::8a0cdf09-bc8e-4776-98b5-6082e27b0f06" providerId="AD" clId="Web-{0DB53BDE-7EEC-E293-994C-16C0C0D918DD}" dt="2023-04-18T18:52:33.552" v="839"/>
          <ac:spMkLst>
            <pc:docMk/>
            <pc:sldMk cId="4176606672" sldId="276"/>
            <ac:spMk id="5" creationId="{D3F1683E-92F1-9C54-7A46-89179D1A9477}"/>
          </ac:spMkLst>
        </pc:spChg>
        <pc:spChg chg="add del mod">
          <ac:chgData name="#CHAW KAY KHINE#" userId="S::kaykhine004@e.ntu.edu.sg::8a0cdf09-bc8e-4776-98b5-6082e27b0f06" providerId="AD" clId="Web-{0DB53BDE-7EEC-E293-994C-16C0C0D918DD}" dt="2023-04-18T18:51:49.145" v="829"/>
          <ac:spMkLst>
            <pc:docMk/>
            <pc:sldMk cId="4176606672" sldId="276"/>
            <ac:spMk id="7" creationId="{BD6EB714-E374-12B1-AAF9-355F4D7BDEB4}"/>
          </ac:spMkLst>
        </pc:spChg>
        <pc:spChg chg="add del">
          <ac:chgData name="#CHAW KAY KHINE#" userId="S::kaykhine004@e.ntu.edu.sg::8a0cdf09-bc8e-4776-98b5-6082e27b0f06" providerId="AD" clId="Web-{0DB53BDE-7EEC-E293-994C-16C0C0D918DD}" dt="2023-04-18T18:52:16.115" v="832"/>
          <ac:spMkLst>
            <pc:docMk/>
            <pc:sldMk cId="4176606672" sldId="276"/>
            <ac:spMk id="12" creationId="{038E7D36-B1C9-463C-983F-AEA5810A60D0}"/>
          </ac:spMkLst>
        </pc:spChg>
        <pc:spChg chg="add del">
          <ac:chgData name="#CHAW KAY KHINE#" userId="S::kaykhine004@e.ntu.edu.sg::8a0cdf09-bc8e-4776-98b5-6082e27b0f06" providerId="AD" clId="Web-{0DB53BDE-7EEC-E293-994C-16C0C0D918DD}" dt="2023-04-18T18:52:16.115" v="832"/>
          <ac:spMkLst>
            <pc:docMk/>
            <pc:sldMk cId="4176606672" sldId="276"/>
            <ac:spMk id="14" creationId="{37B9A221-B33F-47C2-85FF-2C8F363D797B}"/>
          </ac:spMkLst>
        </pc:spChg>
        <pc:spChg chg="add del">
          <ac:chgData name="#CHAW KAY KHINE#" userId="S::kaykhine004@e.ntu.edu.sg::8a0cdf09-bc8e-4776-98b5-6082e27b0f06" providerId="AD" clId="Web-{0DB53BDE-7EEC-E293-994C-16C0C0D918DD}" dt="2023-04-18T18:52:16.115" v="832"/>
          <ac:spMkLst>
            <pc:docMk/>
            <pc:sldMk cId="4176606672" sldId="276"/>
            <ac:spMk id="16" creationId="{CD0E0EF1-7626-4514-9337-271DD661B1EB}"/>
          </ac:spMkLst>
        </pc:spChg>
        <pc:spChg chg="add del">
          <ac:chgData name="#CHAW KAY KHINE#" userId="S::kaykhine004@e.ntu.edu.sg::8a0cdf09-bc8e-4776-98b5-6082e27b0f06" providerId="AD" clId="Web-{0DB53BDE-7EEC-E293-994C-16C0C0D918DD}" dt="2023-04-18T18:52:16.115" v="832"/>
          <ac:spMkLst>
            <pc:docMk/>
            <pc:sldMk cId="4176606672" sldId="276"/>
            <ac:spMk id="18" creationId="{5F0B1492-9A00-4F80-8771-0BB2C2C4353C}"/>
          </ac:spMkLst>
        </pc:spChg>
        <pc:spChg chg="add del">
          <ac:chgData name="#CHAW KAY KHINE#" userId="S::kaykhine004@e.ntu.edu.sg::8a0cdf09-bc8e-4776-98b5-6082e27b0f06" providerId="AD" clId="Web-{0DB53BDE-7EEC-E293-994C-16C0C0D918DD}" dt="2023-04-18T18:52:16.115" v="832"/>
          <ac:spMkLst>
            <pc:docMk/>
            <pc:sldMk cId="4176606672" sldId="276"/>
            <ac:spMk id="24" creationId="{649C91A9-84E7-4BF0-9026-62F01380D853}"/>
          </ac:spMkLst>
        </pc:spChg>
        <pc:spChg chg="add del">
          <ac:chgData name="#CHAW KAY KHINE#" userId="S::kaykhine004@e.ntu.edu.sg::8a0cdf09-bc8e-4776-98b5-6082e27b0f06" providerId="AD" clId="Web-{0DB53BDE-7EEC-E293-994C-16C0C0D918DD}" dt="2023-04-18T18:52:16.115" v="832"/>
          <ac:spMkLst>
            <pc:docMk/>
            <pc:sldMk cId="4176606672" sldId="276"/>
            <ac:spMk id="26" creationId="{9B47378D-AD27-45D0-8C1C-5B1098DCC068}"/>
          </ac:spMkLst>
        </pc:spChg>
        <pc:spChg chg="add del">
          <ac:chgData name="#CHAW KAY KHINE#" userId="S::kaykhine004@e.ntu.edu.sg::8a0cdf09-bc8e-4776-98b5-6082e27b0f06" providerId="AD" clId="Web-{0DB53BDE-7EEC-E293-994C-16C0C0D918DD}" dt="2023-04-18T18:52:18.849" v="834"/>
          <ac:spMkLst>
            <pc:docMk/>
            <pc:sldMk cId="4176606672" sldId="276"/>
            <ac:spMk id="41" creationId="{038E7D36-B1C9-463C-983F-AEA5810A60D0}"/>
          </ac:spMkLst>
        </pc:spChg>
        <pc:spChg chg="add del">
          <ac:chgData name="#CHAW KAY KHINE#" userId="S::kaykhine004@e.ntu.edu.sg::8a0cdf09-bc8e-4776-98b5-6082e27b0f06" providerId="AD" clId="Web-{0DB53BDE-7EEC-E293-994C-16C0C0D918DD}" dt="2023-04-18T18:52:18.849" v="834"/>
          <ac:spMkLst>
            <pc:docMk/>
            <pc:sldMk cId="4176606672" sldId="276"/>
            <ac:spMk id="51" creationId="{37B9A221-B33F-47C2-85FF-2C8F363D797B}"/>
          </ac:spMkLst>
        </pc:spChg>
        <pc:spChg chg="add del">
          <ac:chgData name="#CHAW KAY KHINE#" userId="S::kaykhine004@e.ntu.edu.sg::8a0cdf09-bc8e-4776-98b5-6082e27b0f06" providerId="AD" clId="Web-{0DB53BDE-7EEC-E293-994C-16C0C0D918DD}" dt="2023-04-18T18:52:18.849" v="834"/>
          <ac:spMkLst>
            <pc:docMk/>
            <pc:sldMk cId="4176606672" sldId="276"/>
            <ac:spMk id="52" creationId="{CD0E0EF1-7626-4514-9337-271DD661B1EB}"/>
          </ac:spMkLst>
        </pc:spChg>
        <pc:spChg chg="add del">
          <ac:chgData name="#CHAW KAY KHINE#" userId="S::kaykhine004@e.ntu.edu.sg::8a0cdf09-bc8e-4776-98b5-6082e27b0f06" providerId="AD" clId="Web-{0DB53BDE-7EEC-E293-994C-16C0C0D918DD}" dt="2023-04-18T18:52:18.849" v="834"/>
          <ac:spMkLst>
            <pc:docMk/>
            <pc:sldMk cId="4176606672" sldId="276"/>
            <ac:spMk id="53" creationId="{5F0B1492-9A00-4F80-8771-0BB2C2C4353C}"/>
          </ac:spMkLst>
        </pc:spChg>
        <pc:spChg chg="add del">
          <ac:chgData name="#CHAW KAY KHINE#" userId="S::kaykhine004@e.ntu.edu.sg::8a0cdf09-bc8e-4776-98b5-6082e27b0f06" providerId="AD" clId="Web-{0DB53BDE-7EEC-E293-994C-16C0C0D918DD}" dt="2023-04-18T18:52:18.849" v="834"/>
          <ac:spMkLst>
            <pc:docMk/>
            <pc:sldMk cId="4176606672" sldId="276"/>
            <ac:spMk id="56" creationId="{10C92917-A828-4B36-95DE-11CA4F9C2335}"/>
          </ac:spMkLst>
        </pc:spChg>
        <pc:spChg chg="add del">
          <ac:chgData name="#CHAW KAY KHINE#" userId="S::kaykhine004@e.ntu.edu.sg::8a0cdf09-bc8e-4776-98b5-6082e27b0f06" providerId="AD" clId="Web-{0DB53BDE-7EEC-E293-994C-16C0C0D918DD}" dt="2023-04-18T18:52:18.849" v="834"/>
          <ac:spMkLst>
            <pc:docMk/>
            <pc:sldMk cId="4176606672" sldId="276"/>
            <ac:spMk id="57" creationId="{E335820B-3A29-42C5-AA8D-10ECA43CD985}"/>
          </ac:spMkLst>
        </pc:spChg>
        <pc:spChg chg="add del">
          <ac:chgData name="#CHAW KAY KHINE#" userId="S::kaykhine004@e.ntu.edu.sg::8a0cdf09-bc8e-4776-98b5-6082e27b0f06" providerId="AD" clId="Web-{0DB53BDE-7EEC-E293-994C-16C0C0D918DD}" dt="2023-04-18T18:52:26.427" v="836"/>
          <ac:spMkLst>
            <pc:docMk/>
            <pc:sldMk cId="4176606672" sldId="276"/>
            <ac:spMk id="60" creationId="{038E7D36-B1C9-463C-983F-AEA5810A60D0}"/>
          </ac:spMkLst>
        </pc:spChg>
        <pc:spChg chg="add del">
          <ac:chgData name="#CHAW KAY KHINE#" userId="S::kaykhine004@e.ntu.edu.sg::8a0cdf09-bc8e-4776-98b5-6082e27b0f06" providerId="AD" clId="Web-{0DB53BDE-7EEC-E293-994C-16C0C0D918DD}" dt="2023-04-18T18:52:26.427" v="836"/>
          <ac:spMkLst>
            <pc:docMk/>
            <pc:sldMk cId="4176606672" sldId="276"/>
            <ac:spMk id="61" creationId="{37B9A221-B33F-47C2-85FF-2C8F363D797B}"/>
          </ac:spMkLst>
        </pc:spChg>
        <pc:spChg chg="add del">
          <ac:chgData name="#CHAW KAY KHINE#" userId="S::kaykhine004@e.ntu.edu.sg::8a0cdf09-bc8e-4776-98b5-6082e27b0f06" providerId="AD" clId="Web-{0DB53BDE-7EEC-E293-994C-16C0C0D918DD}" dt="2023-04-18T18:52:26.427" v="836"/>
          <ac:spMkLst>
            <pc:docMk/>
            <pc:sldMk cId="4176606672" sldId="276"/>
            <ac:spMk id="62" creationId="{CD0E0EF1-7626-4514-9337-271DD661B1EB}"/>
          </ac:spMkLst>
        </pc:spChg>
        <pc:spChg chg="add del">
          <ac:chgData name="#CHAW KAY KHINE#" userId="S::kaykhine004@e.ntu.edu.sg::8a0cdf09-bc8e-4776-98b5-6082e27b0f06" providerId="AD" clId="Web-{0DB53BDE-7EEC-E293-994C-16C0C0D918DD}" dt="2023-04-18T18:52:26.427" v="836"/>
          <ac:spMkLst>
            <pc:docMk/>
            <pc:sldMk cId="4176606672" sldId="276"/>
            <ac:spMk id="63" creationId="{5F0B1492-9A00-4F80-8771-0BB2C2C4353C}"/>
          </ac:spMkLst>
        </pc:spChg>
        <pc:spChg chg="add del">
          <ac:chgData name="#CHAW KAY KHINE#" userId="S::kaykhine004@e.ntu.edu.sg::8a0cdf09-bc8e-4776-98b5-6082e27b0f06" providerId="AD" clId="Web-{0DB53BDE-7EEC-E293-994C-16C0C0D918DD}" dt="2023-04-18T18:52:26.427" v="836"/>
          <ac:spMkLst>
            <pc:docMk/>
            <pc:sldMk cId="4176606672" sldId="276"/>
            <ac:spMk id="66" creationId="{8452FFB1-9B1F-4CA7-981E-ECF6DA0D019A}"/>
          </ac:spMkLst>
        </pc:spChg>
        <pc:spChg chg="add del">
          <ac:chgData name="#CHAW KAY KHINE#" userId="S::kaykhine004@e.ntu.edu.sg::8a0cdf09-bc8e-4776-98b5-6082e27b0f06" providerId="AD" clId="Web-{0DB53BDE-7EEC-E293-994C-16C0C0D918DD}" dt="2023-04-18T18:52:26.427" v="836"/>
          <ac:spMkLst>
            <pc:docMk/>
            <pc:sldMk cId="4176606672" sldId="276"/>
            <ac:spMk id="67" creationId="{27F42CDF-174D-40A8-A28A-ED886E4FE041}"/>
          </ac:spMkLst>
        </pc:spChg>
        <pc:spChg chg="add del">
          <ac:chgData name="#CHAW KAY KHINE#" userId="S::kaykhine004@e.ntu.edu.sg::8a0cdf09-bc8e-4776-98b5-6082e27b0f06" providerId="AD" clId="Web-{0DB53BDE-7EEC-E293-994C-16C0C0D918DD}" dt="2023-04-18T18:52:33.537" v="838"/>
          <ac:spMkLst>
            <pc:docMk/>
            <pc:sldMk cId="4176606672" sldId="276"/>
            <ac:spMk id="70" creationId="{038E7D36-B1C9-463C-983F-AEA5810A60D0}"/>
          </ac:spMkLst>
        </pc:spChg>
        <pc:spChg chg="add del">
          <ac:chgData name="#CHAW KAY KHINE#" userId="S::kaykhine004@e.ntu.edu.sg::8a0cdf09-bc8e-4776-98b5-6082e27b0f06" providerId="AD" clId="Web-{0DB53BDE-7EEC-E293-994C-16C0C0D918DD}" dt="2023-04-18T18:52:33.537" v="838"/>
          <ac:spMkLst>
            <pc:docMk/>
            <pc:sldMk cId="4176606672" sldId="276"/>
            <ac:spMk id="71" creationId="{37B9A221-B33F-47C2-85FF-2C8F363D797B}"/>
          </ac:spMkLst>
        </pc:spChg>
        <pc:spChg chg="add del">
          <ac:chgData name="#CHAW KAY KHINE#" userId="S::kaykhine004@e.ntu.edu.sg::8a0cdf09-bc8e-4776-98b5-6082e27b0f06" providerId="AD" clId="Web-{0DB53BDE-7EEC-E293-994C-16C0C0D918DD}" dt="2023-04-18T18:52:33.537" v="838"/>
          <ac:spMkLst>
            <pc:docMk/>
            <pc:sldMk cId="4176606672" sldId="276"/>
            <ac:spMk id="72" creationId="{CD0E0EF1-7626-4514-9337-271DD661B1EB}"/>
          </ac:spMkLst>
        </pc:spChg>
        <pc:spChg chg="add del">
          <ac:chgData name="#CHAW KAY KHINE#" userId="S::kaykhine004@e.ntu.edu.sg::8a0cdf09-bc8e-4776-98b5-6082e27b0f06" providerId="AD" clId="Web-{0DB53BDE-7EEC-E293-994C-16C0C0D918DD}" dt="2023-04-18T18:52:33.537" v="838"/>
          <ac:spMkLst>
            <pc:docMk/>
            <pc:sldMk cId="4176606672" sldId="276"/>
            <ac:spMk id="73" creationId="{5F0B1492-9A00-4F80-8771-0BB2C2C4353C}"/>
          </ac:spMkLst>
        </pc:spChg>
        <pc:spChg chg="add del">
          <ac:chgData name="#CHAW KAY KHINE#" userId="S::kaykhine004@e.ntu.edu.sg::8a0cdf09-bc8e-4776-98b5-6082e27b0f06" providerId="AD" clId="Web-{0DB53BDE-7EEC-E293-994C-16C0C0D918DD}" dt="2023-04-18T18:52:33.537" v="838"/>
          <ac:spMkLst>
            <pc:docMk/>
            <pc:sldMk cId="4176606672" sldId="276"/>
            <ac:spMk id="76" creationId="{10C92917-A828-4B36-95DE-11CA4F9C2335}"/>
          </ac:spMkLst>
        </pc:spChg>
        <pc:spChg chg="add del">
          <ac:chgData name="#CHAW KAY KHINE#" userId="S::kaykhine004@e.ntu.edu.sg::8a0cdf09-bc8e-4776-98b5-6082e27b0f06" providerId="AD" clId="Web-{0DB53BDE-7EEC-E293-994C-16C0C0D918DD}" dt="2023-04-18T18:52:33.537" v="838"/>
          <ac:spMkLst>
            <pc:docMk/>
            <pc:sldMk cId="4176606672" sldId="276"/>
            <ac:spMk id="77" creationId="{E335820B-3A29-42C5-AA8D-10ECA43CD985}"/>
          </ac:spMkLst>
        </pc:spChg>
        <pc:spChg chg="add">
          <ac:chgData name="#CHAW KAY KHINE#" userId="S::kaykhine004@e.ntu.edu.sg::8a0cdf09-bc8e-4776-98b5-6082e27b0f06" providerId="AD" clId="Web-{0DB53BDE-7EEC-E293-994C-16C0C0D918DD}" dt="2023-04-18T18:52:33.552" v="839"/>
          <ac:spMkLst>
            <pc:docMk/>
            <pc:sldMk cId="4176606672" sldId="276"/>
            <ac:spMk id="80" creationId="{038E7D36-B1C9-463C-983F-AEA5810A60D0}"/>
          </ac:spMkLst>
        </pc:spChg>
        <pc:spChg chg="add">
          <ac:chgData name="#CHAW KAY KHINE#" userId="S::kaykhine004@e.ntu.edu.sg::8a0cdf09-bc8e-4776-98b5-6082e27b0f06" providerId="AD" clId="Web-{0DB53BDE-7EEC-E293-994C-16C0C0D918DD}" dt="2023-04-18T18:52:33.552" v="839"/>
          <ac:spMkLst>
            <pc:docMk/>
            <pc:sldMk cId="4176606672" sldId="276"/>
            <ac:spMk id="81" creationId="{37B9A221-B33F-47C2-85FF-2C8F363D797B}"/>
          </ac:spMkLst>
        </pc:spChg>
        <pc:spChg chg="add">
          <ac:chgData name="#CHAW KAY KHINE#" userId="S::kaykhine004@e.ntu.edu.sg::8a0cdf09-bc8e-4776-98b5-6082e27b0f06" providerId="AD" clId="Web-{0DB53BDE-7EEC-E293-994C-16C0C0D918DD}" dt="2023-04-18T18:52:33.552" v="839"/>
          <ac:spMkLst>
            <pc:docMk/>
            <pc:sldMk cId="4176606672" sldId="276"/>
            <ac:spMk id="82" creationId="{CD0E0EF1-7626-4514-9337-271DD661B1EB}"/>
          </ac:spMkLst>
        </pc:spChg>
        <pc:spChg chg="add">
          <ac:chgData name="#CHAW KAY KHINE#" userId="S::kaykhine004@e.ntu.edu.sg::8a0cdf09-bc8e-4776-98b5-6082e27b0f06" providerId="AD" clId="Web-{0DB53BDE-7EEC-E293-994C-16C0C0D918DD}" dt="2023-04-18T18:52:33.552" v="839"/>
          <ac:spMkLst>
            <pc:docMk/>
            <pc:sldMk cId="4176606672" sldId="276"/>
            <ac:spMk id="83" creationId="{5F0B1492-9A00-4F80-8771-0BB2C2C4353C}"/>
          </ac:spMkLst>
        </pc:spChg>
        <pc:spChg chg="add">
          <ac:chgData name="#CHAW KAY KHINE#" userId="S::kaykhine004@e.ntu.edu.sg::8a0cdf09-bc8e-4776-98b5-6082e27b0f06" providerId="AD" clId="Web-{0DB53BDE-7EEC-E293-994C-16C0C0D918DD}" dt="2023-04-18T18:52:33.552" v="839"/>
          <ac:spMkLst>
            <pc:docMk/>
            <pc:sldMk cId="4176606672" sldId="276"/>
            <ac:spMk id="86" creationId="{649C91A9-84E7-4BF0-9026-62F01380D853}"/>
          </ac:spMkLst>
        </pc:spChg>
        <pc:spChg chg="add">
          <ac:chgData name="#CHAW KAY KHINE#" userId="S::kaykhine004@e.ntu.edu.sg::8a0cdf09-bc8e-4776-98b5-6082e27b0f06" providerId="AD" clId="Web-{0DB53BDE-7EEC-E293-994C-16C0C0D918DD}" dt="2023-04-18T18:52:33.552" v="839"/>
          <ac:spMkLst>
            <pc:docMk/>
            <pc:sldMk cId="4176606672" sldId="276"/>
            <ac:spMk id="87" creationId="{9B47378D-AD27-45D0-8C1C-5B1098DCC068}"/>
          </ac:spMkLst>
        </pc:spChg>
        <pc:picChg chg="add mod">
          <ac:chgData name="#CHAW KAY KHINE#" userId="S::kaykhine004@e.ntu.edu.sg::8a0cdf09-bc8e-4776-98b5-6082e27b0f06" providerId="AD" clId="Web-{0DB53BDE-7EEC-E293-994C-16C0C0D918DD}" dt="2023-04-18T18:53:09.944" v="848" actId="1076"/>
          <ac:picMkLst>
            <pc:docMk/>
            <pc:sldMk cId="4176606672" sldId="276"/>
            <ac:picMk id="6" creationId="{A32FED0C-C8A2-9777-3427-F0920450A46A}"/>
          </ac:picMkLst>
        </pc:picChg>
        <pc:cxnChg chg="add del">
          <ac:chgData name="#CHAW KAY KHINE#" userId="S::kaykhine004@e.ntu.edu.sg::8a0cdf09-bc8e-4776-98b5-6082e27b0f06" providerId="AD" clId="Web-{0DB53BDE-7EEC-E293-994C-16C0C0D918DD}" dt="2023-04-18T18:52:16.115" v="832"/>
          <ac:cxnSpMkLst>
            <pc:docMk/>
            <pc:sldMk cId="4176606672" sldId="276"/>
            <ac:cxnSpMk id="20" creationId="{7FAC7B62-8ACC-41ED-80AB-8D1CDF38B9E4}"/>
          </ac:cxnSpMkLst>
        </pc:cxnChg>
        <pc:cxnChg chg="add del">
          <ac:chgData name="#CHAW KAY KHINE#" userId="S::kaykhine004@e.ntu.edu.sg::8a0cdf09-bc8e-4776-98b5-6082e27b0f06" providerId="AD" clId="Web-{0DB53BDE-7EEC-E293-994C-16C0C0D918DD}" dt="2023-04-18T18:52:16.115" v="832"/>
          <ac:cxnSpMkLst>
            <pc:docMk/>
            <pc:sldMk cId="4176606672" sldId="276"/>
            <ac:cxnSpMk id="22" creationId="{945FF525-9A83-4625-99D9-B267BDE077E7}"/>
          </ac:cxnSpMkLst>
        </pc:cxnChg>
        <pc:cxnChg chg="add del">
          <ac:chgData name="#CHAW KAY KHINE#" userId="S::kaykhine004@e.ntu.edu.sg::8a0cdf09-bc8e-4776-98b5-6082e27b0f06" providerId="AD" clId="Web-{0DB53BDE-7EEC-E293-994C-16C0C0D918DD}" dt="2023-04-18T18:52:16.115" v="832"/>
          <ac:cxnSpMkLst>
            <pc:docMk/>
            <pc:sldMk cId="4176606672" sldId="276"/>
            <ac:cxnSpMk id="28" creationId="{E58B1629-F209-47B0-BA59-6BD937DBB08F}"/>
          </ac:cxnSpMkLst>
        </pc:cxnChg>
        <pc:cxnChg chg="add del">
          <ac:chgData name="#CHAW KAY KHINE#" userId="S::kaykhine004@e.ntu.edu.sg::8a0cdf09-bc8e-4776-98b5-6082e27b0f06" providerId="AD" clId="Web-{0DB53BDE-7EEC-E293-994C-16C0C0D918DD}" dt="2023-04-18T18:52:18.849" v="834"/>
          <ac:cxnSpMkLst>
            <pc:docMk/>
            <pc:sldMk cId="4176606672" sldId="276"/>
            <ac:cxnSpMk id="54" creationId="{7FAC7B62-8ACC-41ED-80AB-8D1CDF38B9E4}"/>
          </ac:cxnSpMkLst>
        </pc:cxnChg>
        <pc:cxnChg chg="add del">
          <ac:chgData name="#CHAW KAY KHINE#" userId="S::kaykhine004@e.ntu.edu.sg::8a0cdf09-bc8e-4776-98b5-6082e27b0f06" providerId="AD" clId="Web-{0DB53BDE-7EEC-E293-994C-16C0C0D918DD}" dt="2023-04-18T18:52:18.849" v="834"/>
          <ac:cxnSpMkLst>
            <pc:docMk/>
            <pc:sldMk cId="4176606672" sldId="276"/>
            <ac:cxnSpMk id="55" creationId="{945FF525-9A83-4625-99D9-B267BDE077E7}"/>
          </ac:cxnSpMkLst>
        </pc:cxnChg>
        <pc:cxnChg chg="add del">
          <ac:chgData name="#CHAW KAY KHINE#" userId="S::kaykhine004@e.ntu.edu.sg::8a0cdf09-bc8e-4776-98b5-6082e27b0f06" providerId="AD" clId="Web-{0DB53BDE-7EEC-E293-994C-16C0C0D918DD}" dt="2023-04-18T18:52:18.849" v="834"/>
          <ac:cxnSpMkLst>
            <pc:docMk/>
            <pc:sldMk cId="4176606672" sldId="276"/>
            <ac:cxnSpMk id="58" creationId="{E58B1629-F209-47B0-BA59-6BD937DBB08F}"/>
          </ac:cxnSpMkLst>
        </pc:cxnChg>
        <pc:cxnChg chg="add del">
          <ac:chgData name="#CHAW KAY KHINE#" userId="S::kaykhine004@e.ntu.edu.sg::8a0cdf09-bc8e-4776-98b5-6082e27b0f06" providerId="AD" clId="Web-{0DB53BDE-7EEC-E293-994C-16C0C0D918DD}" dt="2023-04-18T18:52:26.427" v="836"/>
          <ac:cxnSpMkLst>
            <pc:docMk/>
            <pc:sldMk cId="4176606672" sldId="276"/>
            <ac:cxnSpMk id="64" creationId="{7FAC7B62-8ACC-41ED-80AB-8D1CDF38B9E4}"/>
          </ac:cxnSpMkLst>
        </pc:cxnChg>
        <pc:cxnChg chg="add del">
          <ac:chgData name="#CHAW KAY KHINE#" userId="S::kaykhine004@e.ntu.edu.sg::8a0cdf09-bc8e-4776-98b5-6082e27b0f06" providerId="AD" clId="Web-{0DB53BDE-7EEC-E293-994C-16C0C0D918DD}" dt="2023-04-18T18:52:26.427" v="836"/>
          <ac:cxnSpMkLst>
            <pc:docMk/>
            <pc:sldMk cId="4176606672" sldId="276"/>
            <ac:cxnSpMk id="65" creationId="{945FF525-9A83-4625-99D9-B267BDE077E7}"/>
          </ac:cxnSpMkLst>
        </pc:cxnChg>
        <pc:cxnChg chg="add del">
          <ac:chgData name="#CHAW KAY KHINE#" userId="S::kaykhine004@e.ntu.edu.sg::8a0cdf09-bc8e-4776-98b5-6082e27b0f06" providerId="AD" clId="Web-{0DB53BDE-7EEC-E293-994C-16C0C0D918DD}" dt="2023-04-18T18:52:26.427" v="836"/>
          <ac:cxnSpMkLst>
            <pc:docMk/>
            <pc:sldMk cId="4176606672" sldId="276"/>
            <ac:cxnSpMk id="68" creationId="{61FF92BA-874E-408A-BFAD-416A7FFE5976}"/>
          </ac:cxnSpMkLst>
        </pc:cxnChg>
        <pc:cxnChg chg="add del">
          <ac:chgData name="#CHAW KAY KHINE#" userId="S::kaykhine004@e.ntu.edu.sg::8a0cdf09-bc8e-4776-98b5-6082e27b0f06" providerId="AD" clId="Web-{0DB53BDE-7EEC-E293-994C-16C0C0D918DD}" dt="2023-04-18T18:52:33.537" v="838"/>
          <ac:cxnSpMkLst>
            <pc:docMk/>
            <pc:sldMk cId="4176606672" sldId="276"/>
            <ac:cxnSpMk id="74" creationId="{7FAC7B62-8ACC-41ED-80AB-8D1CDF38B9E4}"/>
          </ac:cxnSpMkLst>
        </pc:cxnChg>
        <pc:cxnChg chg="add del">
          <ac:chgData name="#CHAW KAY KHINE#" userId="S::kaykhine004@e.ntu.edu.sg::8a0cdf09-bc8e-4776-98b5-6082e27b0f06" providerId="AD" clId="Web-{0DB53BDE-7EEC-E293-994C-16C0C0D918DD}" dt="2023-04-18T18:52:33.537" v="838"/>
          <ac:cxnSpMkLst>
            <pc:docMk/>
            <pc:sldMk cId="4176606672" sldId="276"/>
            <ac:cxnSpMk id="75" creationId="{945FF525-9A83-4625-99D9-B267BDE077E7}"/>
          </ac:cxnSpMkLst>
        </pc:cxnChg>
        <pc:cxnChg chg="add del">
          <ac:chgData name="#CHAW KAY KHINE#" userId="S::kaykhine004@e.ntu.edu.sg::8a0cdf09-bc8e-4776-98b5-6082e27b0f06" providerId="AD" clId="Web-{0DB53BDE-7EEC-E293-994C-16C0C0D918DD}" dt="2023-04-18T18:52:33.537" v="838"/>
          <ac:cxnSpMkLst>
            <pc:docMk/>
            <pc:sldMk cId="4176606672" sldId="276"/>
            <ac:cxnSpMk id="78" creationId="{E58B1629-F209-47B0-BA59-6BD937DBB08F}"/>
          </ac:cxnSpMkLst>
        </pc:cxnChg>
        <pc:cxnChg chg="add">
          <ac:chgData name="#CHAW KAY KHINE#" userId="S::kaykhine004@e.ntu.edu.sg::8a0cdf09-bc8e-4776-98b5-6082e27b0f06" providerId="AD" clId="Web-{0DB53BDE-7EEC-E293-994C-16C0C0D918DD}" dt="2023-04-18T18:52:33.552" v="839"/>
          <ac:cxnSpMkLst>
            <pc:docMk/>
            <pc:sldMk cId="4176606672" sldId="276"/>
            <ac:cxnSpMk id="84" creationId="{7FAC7B62-8ACC-41ED-80AB-8D1CDF38B9E4}"/>
          </ac:cxnSpMkLst>
        </pc:cxnChg>
        <pc:cxnChg chg="add">
          <ac:chgData name="#CHAW KAY KHINE#" userId="S::kaykhine004@e.ntu.edu.sg::8a0cdf09-bc8e-4776-98b5-6082e27b0f06" providerId="AD" clId="Web-{0DB53BDE-7EEC-E293-994C-16C0C0D918DD}" dt="2023-04-18T18:52:33.552" v="839"/>
          <ac:cxnSpMkLst>
            <pc:docMk/>
            <pc:sldMk cId="4176606672" sldId="276"/>
            <ac:cxnSpMk id="85" creationId="{945FF525-9A83-4625-99D9-B267BDE077E7}"/>
          </ac:cxnSpMkLst>
        </pc:cxnChg>
        <pc:cxnChg chg="add">
          <ac:chgData name="#CHAW KAY KHINE#" userId="S::kaykhine004@e.ntu.edu.sg::8a0cdf09-bc8e-4776-98b5-6082e27b0f06" providerId="AD" clId="Web-{0DB53BDE-7EEC-E293-994C-16C0C0D918DD}" dt="2023-04-18T18:52:33.552" v="839"/>
          <ac:cxnSpMkLst>
            <pc:docMk/>
            <pc:sldMk cId="4176606672" sldId="276"/>
            <ac:cxnSpMk id="88" creationId="{E58B1629-F209-47B0-BA59-6BD937DBB08F}"/>
          </ac:cxnSpMkLst>
        </pc:cxnChg>
      </pc:sldChg>
      <pc:sldChg chg="addSp delSp modSp">
        <pc:chgData name="#CHAW KAY KHINE#" userId="S::kaykhine004@e.ntu.edu.sg::8a0cdf09-bc8e-4776-98b5-6082e27b0f06" providerId="AD" clId="Web-{0DB53BDE-7EEC-E293-994C-16C0C0D918DD}" dt="2023-04-18T16:48:02.043" v="113" actId="1076"/>
        <pc:sldMkLst>
          <pc:docMk/>
          <pc:sldMk cId="1016304768" sldId="277"/>
        </pc:sldMkLst>
        <pc:spChg chg="mod">
          <ac:chgData name="#CHAW KAY KHINE#" userId="S::kaykhine004@e.ntu.edu.sg::8a0cdf09-bc8e-4776-98b5-6082e27b0f06" providerId="AD" clId="Web-{0DB53BDE-7EEC-E293-994C-16C0C0D918DD}" dt="2023-04-18T16:31:47.305" v="5"/>
          <ac:spMkLst>
            <pc:docMk/>
            <pc:sldMk cId="1016304768" sldId="277"/>
            <ac:spMk id="4" creationId="{F446D19A-DF7D-5C2F-FB08-87C32C8563F2}"/>
          </ac:spMkLst>
        </pc:spChg>
        <pc:spChg chg="ord">
          <ac:chgData name="#CHAW KAY KHINE#" userId="S::kaykhine004@e.ntu.edu.sg::8a0cdf09-bc8e-4776-98b5-6082e27b0f06" providerId="AD" clId="Web-{0DB53BDE-7EEC-E293-994C-16C0C0D918DD}" dt="2023-04-18T16:31:47.305" v="5"/>
          <ac:spMkLst>
            <pc:docMk/>
            <pc:sldMk cId="1016304768" sldId="277"/>
            <ac:spMk id="6" creationId="{13A65039-88AF-3D8C-DC58-E7DFECC35CC9}"/>
          </ac:spMkLst>
        </pc:spChg>
        <pc:spChg chg="del">
          <ac:chgData name="#CHAW KAY KHINE#" userId="S::kaykhine004@e.ntu.edu.sg::8a0cdf09-bc8e-4776-98b5-6082e27b0f06" providerId="AD" clId="Web-{0DB53BDE-7EEC-E293-994C-16C0C0D918DD}" dt="2023-04-18T16:31:47.305" v="5"/>
          <ac:spMkLst>
            <pc:docMk/>
            <pc:sldMk cId="1016304768" sldId="277"/>
            <ac:spMk id="40" creationId="{038E7D36-B1C9-463C-983F-AEA5810A60D0}"/>
          </ac:spMkLst>
        </pc:spChg>
        <pc:spChg chg="del">
          <ac:chgData name="#CHAW KAY KHINE#" userId="S::kaykhine004@e.ntu.edu.sg::8a0cdf09-bc8e-4776-98b5-6082e27b0f06" providerId="AD" clId="Web-{0DB53BDE-7EEC-E293-994C-16C0C0D918DD}" dt="2023-04-18T16:31:47.305" v="5"/>
          <ac:spMkLst>
            <pc:docMk/>
            <pc:sldMk cId="1016304768" sldId="277"/>
            <ac:spMk id="41" creationId="{37B9A221-B33F-47C2-85FF-2C8F363D797B}"/>
          </ac:spMkLst>
        </pc:spChg>
        <pc:spChg chg="del">
          <ac:chgData name="#CHAW KAY KHINE#" userId="S::kaykhine004@e.ntu.edu.sg::8a0cdf09-bc8e-4776-98b5-6082e27b0f06" providerId="AD" clId="Web-{0DB53BDE-7EEC-E293-994C-16C0C0D918DD}" dt="2023-04-18T16:31:47.305" v="5"/>
          <ac:spMkLst>
            <pc:docMk/>
            <pc:sldMk cId="1016304768" sldId="277"/>
            <ac:spMk id="42" creationId="{CD0E0EF1-7626-4514-9337-271DD661B1EB}"/>
          </ac:spMkLst>
        </pc:spChg>
        <pc:spChg chg="del">
          <ac:chgData name="#CHAW KAY KHINE#" userId="S::kaykhine004@e.ntu.edu.sg::8a0cdf09-bc8e-4776-98b5-6082e27b0f06" providerId="AD" clId="Web-{0DB53BDE-7EEC-E293-994C-16C0C0D918DD}" dt="2023-04-18T16:31:47.305" v="5"/>
          <ac:spMkLst>
            <pc:docMk/>
            <pc:sldMk cId="1016304768" sldId="277"/>
            <ac:spMk id="43" creationId="{5F0B1492-9A00-4F80-8771-0BB2C2C4353C}"/>
          </ac:spMkLst>
        </pc:spChg>
        <pc:spChg chg="del">
          <ac:chgData name="#CHAW KAY KHINE#" userId="S::kaykhine004@e.ntu.edu.sg::8a0cdf09-bc8e-4776-98b5-6082e27b0f06" providerId="AD" clId="Web-{0DB53BDE-7EEC-E293-994C-16C0C0D918DD}" dt="2023-04-18T16:31:47.305" v="5"/>
          <ac:spMkLst>
            <pc:docMk/>
            <pc:sldMk cId="1016304768" sldId="277"/>
            <ac:spMk id="46" creationId="{90D0877E-6CD0-4206-8A18-56CEE73EFBF9}"/>
          </ac:spMkLst>
        </pc:spChg>
        <pc:spChg chg="del">
          <ac:chgData name="#CHAW KAY KHINE#" userId="S::kaykhine004@e.ntu.edu.sg::8a0cdf09-bc8e-4776-98b5-6082e27b0f06" providerId="AD" clId="Web-{0DB53BDE-7EEC-E293-994C-16C0C0D918DD}" dt="2023-04-18T16:31:47.305" v="5"/>
          <ac:spMkLst>
            <pc:docMk/>
            <pc:sldMk cId="1016304768" sldId="277"/>
            <ac:spMk id="47" creationId="{E18AC0D4-F32D-4067-9F63-E553F4AFFF0E}"/>
          </ac:spMkLst>
        </pc:spChg>
        <pc:spChg chg="add">
          <ac:chgData name="#CHAW KAY KHINE#" userId="S::kaykhine004@e.ntu.edu.sg::8a0cdf09-bc8e-4776-98b5-6082e27b0f06" providerId="AD" clId="Web-{0DB53BDE-7EEC-E293-994C-16C0C0D918DD}" dt="2023-04-18T16:31:47.305" v="5"/>
          <ac:spMkLst>
            <pc:docMk/>
            <pc:sldMk cId="1016304768" sldId="277"/>
            <ac:spMk id="53" creationId="{038E7D36-B1C9-463C-983F-AEA5810A60D0}"/>
          </ac:spMkLst>
        </pc:spChg>
        <pc:spChg chg="add">
          <ac:chgData name="#CHAW KAY KHINE#" userId="S::kaykhine004@e.ntu.edu.sg::8a0cdf09-bc8e-4776-98b5-6082e27b0f06" providerId="AD" clId="Web-{0DB53BDE-7EEC-E293-994C-16C0C0D918DD}" dt="2023-04-18T16:31:47.305" v="5"/>
          <ac:spMkLst>
            <pc:docMk/>
            <pc:sldMk cId="1016304768" sldId="277"/>
            <ac:spMk id="55" creationId="{37B9A221-B33F-47C2-85FF-2C8F363D797B}"/>
          </ac:spMkLst>
        </pc:spChg>
        <pc:spChg chg="add">
          <ac:chgData name="#CHAW KAY KHINE#" userId="S::kaykhine004@e.ntu.edu.sg::8a0cdf09-bc8e-4776-98b5-6082e27b0f06" providerId="AD" clId="Web-{0DB53BDE-7EEC-E293-994C-16C0C0D918DD}" dt="2023-04-18T16:31:47.305" v="5"/>
          <ac:spMkLst>
            <pc:docMk/>
            <pc:sldMk cId="1016304768" sldId="277"/>
            <ac:spMk id="57" creationId="{CD0E0EF1-7626-4514-9337-271DD661B1EB}"/>
          </ac:spMkLst>
        </pc:spChg>
        <pc:spChg chg="add">
          <ac:chgData name="#CHAW KAY KHINE#" userId="S::kaykhine004@e.ntu.edu.sg::8a0cdf09-bc8e-4776-98b5-6082e27b0f06" providerId="AD" clId="Web-{0DB53BDE-7EEC-E293-994C-16C0C0D918DD}" dt="2023-04-18T16:31:47.305" v="5"/>
          <ac:spMkLst>
            <pc:docMk/>
            <pc:sldMk cId="1016304768" sldId="277"/>
            <ac:spMk id="59" creationId="{5F0B1492-9A00-4F80-8771-0BB2C2C4353C}"/>
          </ac:spMkLst>
        </pc:spChg>
        <pc:spChg chg="add">
          <ac:chgData name="#CHAW KAY KHINE#" userId="S::kaykhine004@e.ntu.edu.sg::8a0cdf09-bc8e-4776-98b5-6082e27b0f06" providerId="AD" clId="Web-{0DB53BDE-7EEC-E293-994C-16C0C0D918DD}" dt="2023-04-18T16:31:47.305" v="5"/>
          <ac:spMkLst>
            <pc:docMk/>
            <pc:sldMk cId="1016304768" sldId="277"/>
            <ac:spMk id="65" creationId="{EEDFD83B-474E-42D8-99FD-250991624799}"/>
          </ac:spMkLst>
        </pc:spChg>
        <pc:spChg chg="add">
          <ac:chgData name="#CHAW KAY KHINE#" userId="S::kaykhine004@e.ntu.edu.sg::8a0cdf09-bc8e-4776-98b5-6082e27b0f06" providerId="AD" clId="Web-{0DB53BDE-7EEC-E293-994C-16C0C0D918DD}" dt="2023-04-18T16:31:47.305" v="5"/>
          <ac:spMkLst>
            <pc:docMk/>
            <pc:sldMk cId="1016304768" sldId="277"/>
            <ac:spMk id="67" creationId="{E18AC0D4-F32D-4067-9F63-E553F4AFFF0E}"/>
          </ac:spMkLst>
        </pc:spChg>
        <pc:picChg chg="add mod">
          <ac:chgData name="#CHAW KAY KHINE#" userId="S::kaykhine004@e.ntu.edu.sg::8a0cdf09-bc8e-4776-98b5-6082e27b0f06" providerId="AD" clId="Web-{0DB53BDE-7EEC-E293-994C-16C0C0D918DD}" dt="2023-04-18T16:32:04.384" v="14" actId="1076"/>
          <ac:picMkLst>
            <pc:docMk/>
            <pc:sldMk cId="1016304768" sldId="277"/>
            <ac:picMk id="2" creationId="{7D855CE0-4A9B-FD28-49F5-F12604CC00E7}"/>
          </ac:picMkLst>
        </pc:picChg>
        <pc:picChg chg="mod ord">
          <ac:chgData name="#CHAW KAY KHINE#" userId="S::kaykhine004@e.ntu.edu.sg::8a0cdf09-bc8e-4776-98b5-6082e27b0f06" providerId="AD" clId="Web-{0DB53BDE-7EEC-E293-994C-16C0C0D918DD}" dt="2023-04-18T16:48:02.043" v="113" actId="1076"/>
          <ac:picMkLst>
            <pc:docMk/>
            <pc:sldMk cId="1016304768" sldId="277"/>
            <ac:picMk id="7" creationId="{557CA8A2-BFB3-A8E6-DE33-64B2EF6385C8}"/>
          </ac:picMkLst>
        </pc:picChg>
        <pc:cxnChg chg="del">
          <ac:chgData name="#CHAW KAY KHINE#" userId="S::kaykhine004@e.ntu.edu.sg::8a0cdf09-bc8e-4776-98b5-6082e27b0f06" providerId="AD" clId="Web-{0DB53BDE-7EEC-E293-994C-16C0C0D918DD}" dt="2023-04-18T16:31:47.305" v="5"/>
          <ac:cxnSpMkLst>
            <pc:docMk/>
            <pc:sldMk cId="1016304768" sldId="277"/>
            <ac:cxnSpMk id="44" creationId="{7FAC7B62-8ACC-41ED-80AB-8D1CDF38B9E4}"/>
          </ac:cxnSpMkLst>
        </pc:cxnChg>
        <pc:cxnChg chg="del">
          <ac:chgData name="#CHAW KAY KHINE#" userId="S::kaykhine004@e.ntu.edu.sg::8a0cdf09-bc8e-4776-98b5-6082e27b0f06" providerId="AD" clId="Web-{0DB53BDE-7EEC-E293-994C-16C0C0D918DD}" dt="2023-04-18T16:31:47.305" v="5"/>
          <ac:cxnSpMkLst>
            <pc:docMk/>
            <pc:sldMk cId="1016304768" sldId="277"/>
            <ac:cxnSpMk id="45" creationId="{945FF525-9A83-4625-99D9-B267BDE077E7}"/>
          </ac:cxnSpMkLst>
        </pc:cxnChg>
        <pc:cxnChg chg="del">
          <ac:chgData name="#CHAW KAY KHINE#" userId="S::kaykhine004@e.ntu.edu.sg::8a0cdf09-bc8e-4776-98b5-6082e27b0f06" providerId="AD" clId="Web-{0DB53BDE-7EEC-E293-994C-16C0C0D918DD}" dt="2023-04-18T16:31:47.305" v="5"/>
          <ac:cxnSpMkLst>
            <pc:docMk/>
            <pc:sldMk cId="1016304768" sldId="277"/>
            <ac:cxnSpMk id="48" creationId="{9E499B2F-6D89-41AB-B19D-C0493939F71F}"/>
          </ac:cxnSpMkLst>
        </pc:cxnChg>
        <pc:cxnChg chg="add">
          <ac:chgData name="#CHAW KAY KHINE#" userId="S::kaykhine004@e.ntu.edu.sg::8a0cdf09-bc8e-4776-98b5-6082e27b0f06" providerId="AD" clId="Web-{0DB53BDE-7EEC-E293-994C-16C0C0D918DD}" dt="2023-04-18T16:31:47.305" v="5"/>
          <ac:cxnSpMkLst>
            <pc:docMk/>
            <pc:sldMk cId="1016304768" sldId="277"/>
            <ac:cxnSpMk id="61" creationId="{7FAC7B62-8ACC-41ED-80AB-8D1CDF38B9E4}"/>
          </ac:cxnSpMkLst>
        </pc:cxnChg>
        <pc:cxnChg chg="add">
          <ac:chgData name="#CHAW KAY KHINE#" userId="S::kaykhine004@e.ntu.edu.sg::8a0cdf09-bc8e-4776-98b5-6082e27b0f06" providerId="AD" clId="Web-{0DB53BDE-7EEC-E293-994C-16C0C0D918DD}" dt="2023-04-18T16:31:47.305" v="5"/>
          <ac:cxnSpMkLst>
            <pc:docMk/>
            <pc:sldMk cId="1016304768" sldId="277"/>
            <ac:cxnSpMk id="63" creationId="{945FF525-9A83-4625-99D9-B267BDE077E7}"/>
          </ac:cxnSpMkLst>
        </pc:cxnChg>
        <pc:cxnChg chg="add">
          <ac:chgData name="#CHAW KAY KHINE#" userId="S::kaykhine004@e.ntu.edu.sg::8a0cdf09-bc8e-4776-98b5-6082e27b0f06" providerId="AD" clId="Web-{0DB53BDE-7EEC-E293-994C-16C0C0D918DD}" dt="2023-04-18T16:31:47.305" v="5"/>
          <ac:cxnSpMkLst>
            <pc:docMk/>
            <pc:sldMk cId="1016304768" sldId="277"/>
            <ac:cxnSpMk id="69" creationId="{9E499B2F-6D89-41AB-B19D-C0493939F71F}"/>
          </ac:cxnSpMkLst>
        </pc:cxnChg>
      </pc:sldChg>
      <pc:sldChg chg="addSp modSp mod setBg">
        <pc:chgData name="#CHAW KAY KHINE#" userId="S::kaykhine004@e.ntu.edu.sg::8a0cdf09-bc8e-4776-98b5-6082e27b0f06" providerId="AD" clId="Web-{0DB53BDE-7EEC-E293-994C-16C0C0D918DD}" dt="2023-04-18T17:15:56.759" v="224" actId="20577"/>
        <pc:sldMkLst>
          <pc:docMk/>
          <pc:sldMk cId="3619082123" sldId="278"/>
        </pc:sldMkLst>
        <pc:spChg chg="mod">
          <ac:chgData name="#CHAW KAY KHINE#" userId="S::kaykhine004@e.ntu.edu.sg::8a0cdf09-bc8e-4776-98b5-6082e27b0f06" providerId="AD" clId="Web-{0DB53BDE-7EEC-E293-994C-16C0C0D918DD}" dt="2023-04-18T17:15:56.759" v="224" actId="20577"/>
          <ac:spMkLst>
            <pc:docMk/>
            <pc:sldMk cId="3619082123" sldId="278"/>
            <ac:spMk id="3" creationId="{C87BB57A-1449-4AB9-1CB5-526390CB1F40}"/>
          </ac:spMkLst>
        </pc:spChg>
        <pc:spChg chg="add">
          <ac:chgData name="#CHAW KAY KHINE#" userId="S::kaykhine004@e.ntu.edu.sg::8a0cdf09-bc8e-4776-98b5-6082e27b0f06" providerId="AD" clId="Web-{0DB53BDE-7EEC-E293-994C-16C0C0D918DD}" dt="2023-04-18T16:39:17.462" v="54"/>
          <ac:spMkLst>
            <pc:docMk/>
            <pc:sldMk cId="3619082123" sldId="278"/>
            <ac:spMk id="9" creationId="{038E7D36-B1C9-463C-983F-AEA5810A60D0}"/>
          </ac:spMkLst>
        </pc:spChg>
        <pc:spChg chg="add">
          <ac:chgData name="#CHAW KAY KHINE#" userId="S::kaykhine004@e.ntu.edu.sg::8a0cdf09-bc8e-4776-98b5-6082e27b0f06" providerId="AD" clId="Web-{0DB53BDE-7EEC-E293-994C-16C0C0D918DD}" dt="2023-04-18T16:39:17.462" v="54"/>
          <ac:spMkLst>
            <pc:docMk/>
            <pc:sldMk cId="3619082123" sldId="278"/>
            <ac:spMk id="11" creationId="{37B9A221-B33F-47C2-85FF-2C8F363D797B}"/>
          </ac:spMkLst>
        </pc:spChg>
        <pc:spChg chg="add">
          <ac:chgData name="#CHAW KAY KHINE#" userId="S::kaykhine004@e.ntu.edu.sg::8a0cdf09-bc8e-4776-98b5-6082e27b0f06" providerId="AD" clId="Web-{0DB53BDE-7EEC-E293-994C-16C0C0D918DD}" dt="2023-04-18T16:39:17.462" v="54"/>
          <ac:spMkLst>
            <pc:docMk/>
            <pc:sldMk cId="3619082123" sldId="278"/>
            <ac:spMk id="13" creationId="{CD0E0EF1-7626-4514-9337-271DD661B1EB}"/>
          </ac:spMkLst>
        </pc:spChg>
        <pc:spChg chg="add">
          <ac:chgData name="#CHAW KAY KHINE#" userId="S::kaykhine004@e.ntu.edu.sg::8a0cdf09-bc8e-4776-98b5-6082e27b0f06" providerId="AD" clId="Web-{0DB53BDE-7EEC-E293-994C-16C0C0D918DD}" dt="2023-04-18T16:39:17.462" v="54"/>
          <ac:spMkLst>
            <pc:docMk/>
            <pc:sldMk cId="3619082123" sldId="278"/>
            <ac:spMk id="15" creationId="{5F0B1492-9A00-4F80-8771-0BB2C2C4353C}"/>
          </ac:spMkLst>
        </pc:spChg>
        <pc:spChg chg="add">
          <ac:chgData name="#CHAW KAY KHINE#" userId="S::kaykhine004@e.ntu.edu.sg::8a0cdf09-bc8e-4776-98b5-6082e27b0f06" providerId="AD" clId="Web-{0DB53BDE-7EEC-E293-994C-16C0C0D918DD}" dt="2023-04-18T16:39:17.462" v="54"/>
          <ac:spMkLst>
            <pc:docMk/>
            <pc:sldMk cId="3619082123" sldId="278"/>
            <ac:spMk id="21" creationId="{649C91A9-84E7-4BF0-9026-62F01380D853}"/>
          </ac:spMkLst>
        </pc:spChg>
        <pc:spChg chg="add">
          <ac:chgData name="#CHAW KAY KHINE#" userId="S::kaykhine004@e.ntu.edu.sg::8a0cdf09-bc8e-4776-98b5-6082e27b0f06" providerId="AD" clId="Web-{0DB53BDE-7EEC-E293-994C-16C0C0D918DD}" dt="2023-04-18T16:39:17.462" v="54"/>
          <ac:spMkLst>
            <pc:docMk/>
            <pc:sldMk cId="3619082123" sldId="278"/>
            <ac:spMk id="23" creationId="{9B47378D-AD27-45D0-8C1C-5B1098DCC068}"/>
          </ac:spMkLst>
        </pc:spChg>
        <pc:picChg chg="mod">
          <ac:chgData name="#CHAW KAY KHINE#" userId="S::kaykhine004@e.ntu.edu.sg::8a0cdf09-bc8e-4776-98b5-6082e27b0f06" providerId="AD" clId="Web-{0DB53BDE-7EEC-E293-994C-16C0C0D918DD}" dt="2023-04-18T17:04:03.358" v="218" actId="1076"/>
          <ac:picMkLst>
            <pc:docMk/>
            <pc:sldMk cId="3619082123" sldId="278"/>
            <ac:picMk id="4" creationId="{3B166E4C-E0DB-CC78-ECB2-EACE570586F5}"/>
          </ac:picMkLst>
        </pc:picChg>
        <pc:cxnChg chg="add">
          <ac:chgData name="#CHAW KAY KHINE#" userId="S::kaykhine004@e.ntu.edu.sg::8a0cdf09-bc8e-4776-98b5-6082e27b0f06" providerId="AD" clId="Web-{0DB53BDE-7EEC-E293-994C-16C0C0D918DD}" dt="2023-04-18T16:39:17.462" v="54"/>
          <ac:cxnSpMkLst>
            <pc:docMk/>
            <pc:sldMk cId="3619082123" sldId="278"/>
            <ac:cxnSpMk id="17" creationId="{7FAC7B62-8ACC-41ED-80AB-8D1CDF38B9E4}"/>
          </ac:cxnSpMkLst>
        </pc:cxnChg>
        <pc:cxnChg chg="add">
          <ac:chgData name="#CHAW KAY KHINE#" userId="S::kaykhine004@e.ntu.edu.sg::8a0cdf09-bc8e-4776-98b5-6082e27b0f06" providerId="AD" clId="Web-{0DB53BDE-7EEC-E293-994C-16C0C0D918DD}" dt="2023-04-18T16:39:17.462" v="54"/>
          <ac:cxnSpMkLst>
            <pc:docMk/>
            <pc:sldMk cId="3619082123" sldId="278"/>
            <ac:cxnSpMk id="19" creationId="{945FF525-9A83-4625-99D9-B267BDE077E7}"/>
          </ac:cxnSpMkLst>
        </pc:cxnChg>
        <pc:cxnChg chg="add ord">
          <ac:chgData name="#CHAW KAY KHINE#" userId="S::kaykhine004@e.ntu.edu.sg::8a0cdf09-bc8e-4776-98b5-6082e27b0f06" providerId="AD" clId="Web-{0DB53BDE-7EEC-E293-994C-16C0C0D918DD}" dt="2023-04-18T17:03:59.327" v="216"/>
          <ac:cxnSpMkLst>
            <pc:docMk/>
            <pc:sldMk cId="3619082123" sldId="278"/>
            <ac:cxnSpMk id="25" creationId="{E58B1629-F209-47B0-BA59-6BD937DBB08F}"/>
          </ac:cxnSpMkLst>
        </pc:cxnChg>
      </pc:sldChg>
      <pc:sldChg chg="addSp delSp modSp">
        <pc:chgData name="#CHAW KAY KHINE#" userId="S::kaykhine004@e.ntu.edu.sg::8a0cdf09-bc8e-4776-98b5-6082e27b0f06" providerId="AD" clId="Web-{0DB53BDE-7EEC-E293-994C-16C0C0D918DD}" dt="2023-04-18T16:43:01.970" v="81" actId="1076"/>
        <pc:sldMkLst>
          <pc:docMk/>
          <pc:sldMk cId="3277900259" sldId="279"/>
        </pc:sldMkLst>
        <pc:spChg chg="add mod">
          <ac:chgData name="#CHAW KAY KHINE#" userId="S::kaykhine004@e.ntu.edu.sg::8a0cdf09-bc8e-4776-98b5-6082e27b0f06" providerId="AD" clId="Web-{0DB53BDE-7EEC-E293-994C-16C0C0D918DD}" dt="2023-04-18T16:35:11.594" v="53"/>
          <ac:spMkLst>
            <pc:docMk/>
            <pc:sldMk cId="3277900259" sldId="279"/>
            <ac:spMk id="4" creationId="{B13F6F90-84FC-8A29-34E3-0041BB583886}"/>
          </ac:spMkLst>
        </pc:spChg>
        <pc:picChg chg="del mod">
          <ac:chgData name="#CHAW KAY KHINE#" userId="S::kaykhine004@e.ntu.edu.sg::8a0cdf09-bc8e-4776-98b5-6082e27b0f06" providerId="AD" clId="Web-{0DB53BDE-7EEC-E293-994C-16C0C0D918DD}" dt="2023-04-18T16:32:27.588" v="23"/>
          <ac:picMkLst>
            <pc:docMk/>
            <pc:sldMk cId="3277900259" sldId="279"/>
            <ac:picMk id="2" creationId="{30318A0E-69A4-95F4-C095-87F4AB2134E1}"/>
          </ac:picMkLst>
        </pc:picChg>
        <pc:picChg chg="add mod">
          <ac:chgData name="#CHAW KAY KHINE#" userId="S::kaykhine004@e.ntu.edu.sg::8a0cdf09-bc8e-4776-98b5-6082e27b0f06" providerId="AD" clId="Web-{0DB53BDE-7EEC-E293-994C-16C0C0D918DD}" dt="2023-04-18T16:43:01.970" v="81" actId="1076"/>
          <ac:picMkLst>
            <pc:docMk/>
            <pc:sldMk cId="3277900259" sldId="279"/>
            <ac:picMk id="3" creationId="{3BF90F1A-08F5-3B30-C489-0F264F8123AE}"/>
          </ac:picMkLst>
        </pc:picChg>
      </pc:sldChg>
      <pc:sldChg chg="addSp delSp modSp mod setBg modNotes">
        <pc:chgData name="#CHAW KAY KHINE#" userId="S::kaykhine004@e.ntu.edu.sg::8a0cdf09-bc8e-4776-98b5-6082e27b0f06" providerId="AD" clId="Web-{0DB53BDE-7EEC-E293-994C-16C0C0D918DD}" dt="2023-04-18T18:06:38.097" v="491" actId="1076"/>
        <pc:sldMkLst>
          <pc:docMk/>
          <pc:sldMk cId="3301996363" sldId="280"/>
        </pc:sldMkLst>
        <pc:spChg chg="add mod ord">
          <ac:chgData name="#CHAW KAY KHINE#" userId="S::kaykhine004@e.ntu.edu.sg::8a0cdf09-bc8e-4776-98b5-6082e27b0f06" providerId="AD" clId="Web-{0DB53BDE-7EEC-E293-994C-16C0C0D918DD}" dt="2023-04-18T18:06:38.097" v="491" actId="1076"/>
          <ac:spMkLst>
            <pc:docMk/>
            <pc:sldMk cId="3301996363" sldId="280"/>
            <ac:spMk id="4" creationId="{5E02DAA2-7E58-FF0A-0CF9-684E102CB3DD}"/>
          </ac:spMkLst>
        </pc:spChg>
        <pc:spChg chg="add mod">
          <ac:chgData name="#CHAW KAY KHINE#" userId="S::kaykhine004@e.ntu.edu.sg::8a0cdf09-bc8e-4776-98b5-6082e27b0f06" providerId="AD" clId="Web-{0DB53BDE-7EEC-E293-994C-16C0C0D918DD}" dt="2023-04-18T18:06:34.894" v="490" actId="1076"/>
          <ac:spMkLst>
            <pc:docMk/>
            <pc:sldMk cId="3301996363" sldId="280"/>
            <ac:spMk id="6" creationId="{419792A7-0856-9F21-5A32-30DF77010EA4}"/>
          </ac:spMkLst>
        </pc:spChg>
        <pc:spChg chg="add del">
          <ac:chgData name="#CHAW KAY KHINE#" userId="S::kaykhine004@e.ntu.edu.sg::8a0cdf09-bc8e-4776-98b5-6082e27b0f06" providerId="AD" clId="Web-{0DB53BDE-7EEC-E293-994C-16C0C0D918DD}" dt="2023-04-18T16:46:27.102" v="99"/>
          <ac:spMkLst>
            <pc:docMk/>
            <pc:sldMk cId="3301996363" sldId="280"/>
            <ac:spMk id="10" creationId="{038E7D36-B1C9-463C-983F-AEA5810A60D0}"/>
          </ac:spMkLst>
        </pc:spChg>
        <pc:spChg chg="add del">
          <ac:chgData name="#CHAW KAY KHINE#" userId="S::kaykhine004@e.ntu.edu.sg::8a0cdf09-bc8e-4776-98b5-6082e27b0f06" providerId="AD" clId="Web-{0DB53BDE-7EEC-E293-994C-16C0C0D918DD}" dt="2023-04-18T16:46:27.102" v="99"/>
          <ac:spMkLst>
            <pc:docMk/>
            <pc:sldMk cId="3301996363" sldId="280"/>
            <ac:spMk id="12" creationId="{37B9A221-B33F-47C2-85FF-2C8F363D797B}"/>
          </ac:spMkLst>
        </pc:spChg>
        <pc:spChg chg="add del">
          <ac:chgData name="#CHAW KAY KHINE#" userId="S::kaykhine004@e.ntu.edu.sg::8a0cdf09-bc8e-4776-98b5-6082e27b0f06" providerId="AD" clId="Web-{0DB53BDE-7EEC-E293-994C-16C0C0D918DD}" dt="2023-04-18T16:46:27.102" v="99"/>
          <ac:spMkLst>
            <pc:docMk/>
            <pc:sldMk cId="3301996363" sldId="280"/>
            <ac:spMk id="14" creationId="{CD0E0EF1-7626-4514-9337-271DD661B1EB}"/>
          </ac:spMkLst>
        </pc:spChg>
        <pc:spChg chg="add del">
          <ac:chgData name="#CHAW KAY KHINE#" userId="S::kaykhine004@e.ntu.edu.sg::8a0cdf09-bc8e-4776-98b5-6082e27b0f06" providerId="AD" clId="Web-{0DB53BDE-7EEC-E293-994C-16C0C0D918DD}" dt="2023-04-18T16:46:27.102" v="99"/>
          <ac:spMkLst>
            <pc:docMk/>
            <pc:sldMk cId="3301996363" sldId="280"/>
            <ac:spMk id="16" creationId="{5F0B1492-9A00-4F80-8771-0BB2C2C4353C}"/>
          </ac:spMkLst>
        </pc:spChg>
        <pc:spChg chg="add del">
          <ac:chgData name="#CHAW KAY KHINE#" userId="S::kaykhine004@e.ntu.edu.sg::8a0cdf09-bc8e-4776-98b5-6082e27b0f06" providerId="AD" clId="Web-{0DB53BDE-7EEC-E293-994C-16C0C0D918DD}" dt="2023-04-18T16:46:27.102" v="99"/>
          <ac:spMkLst>
            <pc:docMk/>
            <pc:sldMk cId="3301996363" sldId="280"/>
            <ac:spMk id="22" creationId="{924D84CD-5280-4B52-B96E-8EDAA2B20C51}"/>
          </ac:spMkLst>
        </pc:spChg>
        <pc:spChg chg="add del">
          <ac:chgData name="#CHAW KAY KHINE#" userId="S::kaykhine004@e.ntu.edu.sg::8a0cdf09-bc8e-4776-98b5-6082e27b0f06" providerId="AD" clId="Web-{0DB53BDE-7EEC-E293-994C-16C0C0D918DD}" dt="2023-04-18T16:46:27.102" v="99"/>
          <ac:spMkLst>
            <pc:docMk/>
            <pc:sldMk cId="3301996363" sldId="280"/>
            <ac:spMk id="24" creationId="{603A6265-E10C-4B85-9C20-E75FCAF9CC63}"/>
          </ac:spMkLst>
        </pc:spChg>
        <pc:spChg chg="add del">
          <ac:chgData name="#CHAW KAY KHINE#" userId="S::kaykhine004@e.ntu.edu.sg::8a0cdf09-bc8e-4776-98b5-6082e27b0f06" providerId="AD" clId="Web-{0DB53BDE-7EEC-E293-994C-16C0C0D918DD}" dt="2023-04-18T16:48:39.732" v="122"/>
          <ac:spMkLst>
            <pc:docMk/>
            <pc:sldMk cId="3301996363" sldId="280"/>
            <ac:spMk id="28" creationId="{038E7D36-B1C9-463C-983F-AEA5810A60D0}"/>
          </ac:spMkLst>
        </pc:spChg>
        <pc:spChg chg="add del">
          <ac:chgData name="#CHAW KAY KHINE#" userId="S::kaykhine004@e.ntu.edu.sg::8a0cdf09-bc8e-4776-98b5-6082e27b0f06" providerId="AD" clId="Web-{0DB53BDE-7EEC-E293-994C-16C0C0D918DD}" dt="2023-04-18T16:48:39.732" v="122"/>
          <ac:spMkLst>
            <pc:docMk/>
            <pc:sldMk cId="3301996363" sldId="280"/>
            <ac:spMk id="29" creationId="{37B9A221-B33F-47C2-85FF-2C8F363D797B}"/>
          </ac:spMkLst>
        </pc:spChg>
        <pc:spChg chg="add del">
          <ac:chgData name="#CHAW KAY KHINE#" userId="S::kaykhine004@e.ntu.edu.sg::8a0cdf09-bc8e-4776-98b5-6082e27b0f06" providerId="AD" clId="Web-{0DB53BDE-7EEC-E293-994C-16C0C0D918DD}" dt="2023-04-18T16:48:39.732" v="122"/>
          <ac:spMkLst>
            <pc:docMk/>
            <pc:sldMk cId="3301996363" sldId="280"/>
            <ac:spMk id="30" creationId="{CD0E0EF1-7626-4514-9337-271DD661B1EB}"/>
          </ac:spMkLst>
        </pc:spChg>
        <pc:spChg chg="add del">
          <ac:chgData name="#CHAW KAY KHINE#" userId="S::kaykhine004@e.ntu.edu.sg::8a0cdf09-bc8e-4776-98b5-6082e27b0f06" providerId="AD" clId="Web-{0DB53BDE-7EEC-E293-994C-16C0C0D918DD}" dt="2023-04-18T16:48:39.732" v="122"/>
          <ac:spMkLst>
            <pc:docMk/>
            <pc:sldMk cId="3301996363" sldId="280"/>
            <ac:spMk id="31" creationId="{5F0B1492-9A00-4F80-8771-0BB2C2C4353C}"/>
          </ac:spMkLst>
        </pc:spChg>
        <pc:spChg chg="add del">
          <ac:chgData name="#CHAW KAY KHINE#" userId="S::kaykhine004@e.ntu.edu.sg::8a0cdf09-bc8e-4776-98b5-6082e27b0f06" providerId="AD" clId="Web-{0DB53BDE-7EEC-E293-994C-16C0C0D918DD}" dt="2023-04-18T16:48:39.732" v="122"/>
          <ac:spMkLst>
            <pc:docMk/>
            <pc:sldMk cId="3301996363" sldId="280"/>
            <ac:spMk id="34" creationId="{80DDB737-C075-4D6B-B5BF-7E5E52C9F91D}"/>
          </ac:spMkLst>
        </pc:spChg>
        <pc:spChg chg="add del">
          <ac:chgData name="#CHAW KAY KHINE#" userId="S::kaykhine004@e.ntu.edu.sg::8a0cdf09-bc8e-4776-98b5-6082e27b0f06" providerId="AD" clId="Web-{0DB53BDE-7EEC-E293-994C-16C0C0D918DD}" dt="2023-04-18T16:48:39.732" v="122"/>
          <ac:spMkLst>
            <pc:docMk/>
            <pc:sldMk cId="3301996363" sldId="280"/>
            <ac:spMk id="35" creationId="{57DE2F9E-4CA1-4C87-9BC2-567DC69E48B5}"/>
          </ac:spMkLst>
        </pc:spChg>
        <pc:spChg chg="add del">
          <ac:chgData name="#CHAW KAY KHINE#" userId="S::kaykhine004@e.ntu.edu.sg::8a0cdf09-bc8e-4776-98b5-6082e27b0f06" providerId="AD" clId="Web-{0DB53BDE-7EEC-E293-994C-16C0C0D918DD}" dt="2023-04-18T16:48:35.997" v="119"/>
          <ac:spMkLst>
            <pc:docMk/>
            <pc:sldMk cId="3301996363" sldId="280"/>
            <ac:spMk id="41" creationId="{D284A420-F50C-4C2C-B88E-E6F4EF504B6E}"/>
          </ac:spMkLst>
        </pc:spChg>
        <pc:spChg chg="add del">
          <ac:chgData name="#CHAW KAY KHINE#" userId="S::kaykhine004@e.ntu.edu.sg::8a0cdf09-bc8e-4776-98b5-6082e27b0f06" providerId="AD" clId="Web-{0DB53BDE-7EEC-E293-994C-16C0C0D918DD}" dt="2023-04-18T16:48:35.997" v="119"/>
          <ac:spMkLst>
            <pc:docMk/>
            <pc:sldMk cId="3301996363" sldId="280"/>
            <ac:spMk id="43" creationId="{893A6D2E-5228-4998-9E24-EFCCA024675E}"/>
          </ac:spMkLst>
        </pc:spChg>
        <pc:spChg chg="add del">
          <ac:chgData name="#CHAW KAY KHINE#" userId="S::kaykhine004@e.ntu.edu.sg::8a0cdf09-bc8e-4776-98b5-6082e27b0f06" providerId="AD" clId="Web-{0DB53BDE-7EEC-E293-994C-16C0C0D918DD}" dt="2023-04-18T16:48:35.997" v="119"/>
          <ac:spMkLst>
            <pc:docMk/>
            <pc:sldMk cId="3301996363" sldId="280"/>
            <ac:spMk id="49" creationId="{CAB6D7AF-734C-43E5-AE74-E8EC5D462582}"/>
          </ac:spMkLst>
        </pc:spChg>
        <pc:spChg chg="add del">
          <ac:chgData name="#CHAW KAY KHINE#" userId="S::kaykhine004@e.ntu.edu.sg::8a0cdf09-bc8e-4776-98b5-6082e27b0f06" providerId="AD" clId="Web-{0DB53BDE-7EEC-E293-994C-16C0C0D918DD}" dt="2023-04-18T16:48:35.997" v="119"/>
          <ac:spMkLst>
            <pc:docMk/>
            <pc:sldMk cId="3301996363" sldId="280"/>
            <ac:spMk id="51" creationId="{36830A5B-65B2-40C0-80F8-67EFC8A6B03B}"/>
          </ac:spMkLst>
        </pc:spChg>
        <pc:spChg chg="add del">
          <ac:chgData name="#CHAW KAY KHINE#" userId="S::kaykhine004@e.ntu.edu.sg::8a0cdf09-bc8e-4776-98b5-6082e27b0f06" providerId="AD" clId="Web-{0DB53BDE-7EEC-E293-994C-16C0C0D918DD}" dt="2023-04-18T16:48:39.716" v="121"/>
          <ac:spMkLst>
            <pc:docMk/>
            <pc:sldMk cId="3301996363" sldId="280"/>
            <ac:spMk id="55" creationId="{D284A420-F50C-4C2C-B88E-E6F4EF504B6E}"/>
          </ac:spMkLst>
        </pc:spChg>
        <pc:spChg chg="add del">
          <ac:chgData name="#CHAW KAY KHINE#" userId="S::kaykhine004@e.ntu.edu.sg::8a0cdf09-bc8e-4776-98b5-6082e27b0f06" providerId="AD" clId="Web-{0DB53BDE-7EEC-E293-994C-16C0C0D918DD}" dt="2023-04-18T16:48:39.716" v="121"/>
          <ac:spMkLst>
            <pc:docMk/>
            <pc:sldMk cId="3301996363" sldId="280"/>
            <ac:spMk id="56" creationId="{893A6D2E-5228-4998-9E24-EFCCA024675E}"/>
          </ac:spMkLst>
        </pc:spChg>
        <pc:spChg chg="add del">
          <ac:chgData name="#CHAW KAY KHINE#" userId="S::kaykhine004@e.ntu.edu.sg::8a0cdf09-bc8e-4776-98b5-6082e27b0f06" providerId="AD" clId="Web-{0DB53BDE-7EEC-E293-994C-16C0C0D918DD}" dt="2023-04-18T16:48:39.716" v="121"/>
          <ac:spMkLst>
            <pc:docMk/>
            <pc:sldMk cId="3301996363" sldId="280"/>
            <ac:spMk id="59" creationId="{699EBD07-7968-467C-82EE-7283E46512DF}"/>
          </ac:spMkLst>
        </pc:spChg>
        <pc:spChg chg="add del">
          <ac:chgData name="#CHAW KAY KHINE#" userId="S::kaykhine004@e.ntu.edu.sg::8a0cdf09-bc8e-4776-98b5-6082e27b0f06" providerId="AD" clId="Web-{0DB53BDE-7EEC-E293-994C-16C0C0D918DD}" dt="2023-04-18T16:48:39.716" v="121"/>
          <ac:spMkLst>
            <pc:docMk/>
            <pc:sldMk cId="3301996363" sldId="280"/>
            <ac:spMk id="60" creationId="{F489C2E0-4895-4B72-85EA-7EE9FAFFDC7E}"/>
          </ac:spMkLst>
        </pc:spChg>
        <pc:spChg chg="add del">
          <ac:chgData name="#CHAW KAY KHINE#" userId="S::kaykhine004@e.ntu.edu.sg::8a0cdf09-bc8e-4776-98b5-6082e27b0f06" providerId="AD" clId="Web-{0DB53BDE-7EEC-E293-994C-16C0C0D918DD}" dt="2023-04-18T16:48:49.638" v="124"/>
          <ac:spMkLst>
            <pc:docMk/>
            <pc:sldMk cId="3301996363" sldId="280"/>
            <ac:spMk id="63" creationId="{D284A420-F50C-4C2C-B88E-E6F4EF504B6E}"/>
          </ac:spMkLst>
        </pc:spChg>
        <pc:spChg chg="add del">
          <ac:chgData name="#CHAW KAY KHINE#" userId="S::kaykhine004@e.ntu.edu.sg::8a0cdf09-bc8e-4776-98b5-6082e27b0f06" providerId="AD" clId="Web-{0DB53BDE-7EEC-E293-994C-16C0C0D918DD}" dt="2023-04-18T16:48:49.638" v="124"/>
          <ac:spMkLst>
            <pc:docMk/>
            <pc:sldMk cId="3301996363" sldId="280"/>
            <ac:spMk id="64" creationId="{893A6D2E-5228-4998-9E24-EFCCA024675E}"/>
          </ac:spMkLst>
        </pc:spChg>
        <pc:spChg chg="add del">
          <ac:chgData name="#CHAW KAY KHINE#" userId="S::kaykhine004@e.ntu.edu.sg::8a0cdf09-bc8e-4776-98b5-6082e27b0f06" providerId="AD" clId="Web-{0DB53BDE-7EEC-E293-994C-16C0C0D918DD}" dt="2023-04-18T16:48:49.638" v="124"/>
          <ac:spMkLst>
            <pc:docMk/>
            <pc:sldMk cId="3301996363" sldId="280"/>
            <ac:spMk id="67" creationId="{C73BBEEF-B456-4A39-B44B-5A53E698A15D}"/>
          </ac:spMkLst>
        </pc:spChg>
        <pc:spChg chg="add del">
          <ac:chgData name="#CHAW KAY KHINE#" userId="S::kaykhine004@e.ntu.edu.sg::8a0cdf09-bc8e-4776-98b5-6082e27b0f06" providerId="AD" clId="Web-{0DB53BDE-7EEC-E293-994C-16C0C0D918DD}" dt="2023-04-18T16:48:49.638" v="124"/>
          <ac:spMkLst>
            <pc:docMk/>
            <pc:sldMk cId="3301996363" sldId="280"/>
            <ac:spMk id="68" creationId="{13A48C6C-3CC4-4EE5-A773-EC1EB7F59CD4}"/>
          </ac:spMkLst>
        </pc:spChg>
        <pc:spChg chg="add del">
          <ac:chgData name="#CHAW KAY KHINE#" userId="S::kaykhine004@e.ntu.edu.sg::8a0cdf09-bc8e-4776-98b5-6082e27b0f06" providerId="AD" clId="Web-{0DB53BDE-7EEC-E293-994C-16C0C0D918DD}" dt="2023-04-18T16:48:49.638" v="124"/>
          <ac:spMkLst>
            <pc:docMk/>
            <pc:sldMk cId="3301996363" sldId="280"/>
            <ac:spMk id="69" creationId="{F489C2E0-4895-4B72-85EA-7EE9FAFFDC7E}"/>
          </ac:spMkLst>
        </pc:spChg>
        <pc:spChg chg="add del">
          <ac:chgData name="#CHAW KAY KHINE#" userId="S::kaykhine004@e.ntu.edu.sg::8a0cdf09-bc8e-4776-98b5-6082e27b0f06" providerId="AD" clId="Web-{0DB53BDE-7EEC-E293-994C-16C0C0D918DD}" dt="2023-04-18T16:49:05.170" v="130"/>
          <ac:spMkLst>
            <pc:docMk/>
            <pc:sldMk cId="3301996363" sldId="280"/>
            <ac:spMk id="75" creationId="{038E7D36-B1C9-463C-983F-AEA5810A60D0}"/>
          </ac:spMkLst>
        </pc:spChg>
        <pc:spChg chg="add del">
          <ac:chgData name="#CHAW KAY KHINE#" userId="S::kaykhine004@e.ntu.edu.sg::8a0cdf09-bc8e-4776-98b5-6082e27b0f06" providerId="AD" clId="Web-{0DB53BDE-7EEC-E293-994C-16C0C0D918DD}" dt="2023-04-18T16:49:05.170" v="130"/>
          <ac:spMkLst>
            <pc:docMk/>
            <pc:sldMk cId="3301996363" sldId="280"/>
            <ac:spMk id="77" creationId="{37B9A221-B33F-47C2-85FF-2C8F363D797B}"/>
          </ac:spMkLst>
        </pc:spChg>
        <pc:spChg chg="add del">
          <ac:chgData name="#CHAW KAY KHINE#" userId="S::kaykhine004@e.ntu.edu.sg::8a0cdf09-bc8e-4776-98b5-6082e27b0f06" providerId="AD" clId="Web-{0DB53BDE-7EEC-E293-994C-16C0C0D918DD}" dt="2023-04-18T16:49:05.170" v="130"/>
          <ac:spMkLst>
            <pc:docMk/>
            <pc:sldMk cId="3301996363" sldId="280"/>
            <ac:spMk id="79" creationId="{CD0E0EF1-7626-4514-9337-271DD661B1EB}"/>
          </ac:spMkLst>
        </pc:spChg>
        <pc:spChg chg="add del">
          <ac:chgData name="#CHAW KAY KHINE#" userId="S::kaykhine004@e.ntu.edu.sg::8a0cdf09-bc8e-4776-98b5-6082e27b0f06" providerId="AD" clId="Web-{0DB53BDE-7EEC-E293-994C-16C0C0D918DD}" dt="2023-04-18T16:49:05.170" v="130"/>
          <ac:spMkLst>
            <pc:docMk/>
            <pc:sldMk cId="3301996363" sldId="280"/>
            <ac:spMk id="81" creationId="{5F0B1492-9A00-4F80-8771-0BB2C2C4353C}"/>
          </ac:spMkLst>
        </pc:spChg>
        <pc:spChg chg="add del">
          <ac:chgData name="#CHAW KAY KHINE#" userId="S::kaykhine004@e.ntu.edu.sg::8a0cdf09-bc8e-4776-98b5-6082e27b0f06" providerId="AD" clId="Web-{0DB53BDE-7EEC-E293-994C-16C0C0D918DD}" dt="2023-04-18T16:49:05.170" v="130"/>
          <ac:spMkLst>
            <pc:docMk/>
            <pc:sldMk cId="3301996363" sldId="280"/>
            <ac:spMk id="87" creationId="{8CF1D939-65E4-4FAC-B53D-E16CDCAB039A}"/>
          </ac:spMkLst>
        </pc:spChg>
        <pc:spChg chg="add del">
          <ac:chgData name="#CHAW KAY KHINE#" userId="S::kaykhine004@e.ntu.edu.sg::8a0cdf09-bc8e-4776-98b5-6082e27b0f06" providerId="AD" clId="Web-{0DB53BDE-7EEC-E293-994C-16C0C0D918DD}" dt="2023-04-18T16:49:05.170" v="130"/>
          <ac:spMkLst>
            <pc:docMk/>
            <pc:sldMk cId="3301996363" sldId="280"/>
            <ac:spMk id="89" creationId="{603A6265-E10C-4B85-9C20-E75FCAF9CC63}"/>
          </ac:spMkLst>
        </pc:spChg>
        <pc:spChg chg="add">
          <ac:chgData name="#CHAW KAY KHINE#" userId="S::kaykhine004@e.ntu.edu.sg::8a0cdf09-bc8e-4776-98b5-6082e27b0f06" providerId="AD" clId="Web-{0DB53BDE-7EEC-E293-994C-16C0C0D918DD}" dt="2023-04-18T16:49:05.170" v="130"/>
          <ac:spMkLst>
            <pc:docMk/>
            <pc:sldMk cId="3301996363" sldId="280"/>
            <ac:spMk id="96" creationId="{038E7D36-B1C9-463C-983F-AEA5810A60D0}"/>
          </ac:spMkLst>
        </pc:spChg>
        <pc:spChg chg="add">
          <ac:chgData name="#CHAW KAY KHINE#" userId="S::kaykhine004@e.ntu.edu.sg::8a0cdf09-bc8e-4776-98b5-6082e27b0f06" providerId="AD" clId="Web-{0DB53BDE-7EEC-E293-994C-16C0C0D918DD}" dt="2023-04-18T16:49:05.170" v="130"/>
          <ac:spMkLst>
            <pc:docMk/>
            <pc:sldMk cId="3301996363" sldId="280"/>
            <ac:spMk id="98" creationId="{37B9A221-B33F-47C2-85FF-2C8F363D797B}"/>
          </ac:spMkLst>
        </pc:spChg>
        <pc:spChg chg="add">
          <ac:chgData name="#CHAW KAY KHINE#" userId="S::kaykhine004@e.ntu.edu.sg::8a0cdf09-bc8e-4776-98b5-6082e27b0f06" providerId="AD" clId="Web-{0DB53BDE-7EEC-E293-994C-16C0C0D918DD}" dt="2023-04-18T16:49:05.170" v="130"/>
          <ac:spMkLst>
            <pc:docMk/>
            <pc:sldMk cId="3301996363" sldId="280"/>
            <ac:spMk id="100" creationId="{CD0E0EF1-7626-4514-9337-271DD661B1EB}"/>
          </ac:spMkLst>
        </pc:spChg>
        <pc:spChg chg="add">
          <ac:chgData name="#CHAW KAY KHINE#" userId="S::kaykhine004@e.ntu.edu.sg::8a0cdf09-bc8e-4776-98b5-6082e27b0f06" providerId="AD" clId="Web-{0DB53BDE-7EEC-E293-994C-16C0C0D918DD}" dt="2023-04-18T16:49:05.170" v="130"/>
          <ac:spMkLst>
            <pc:docMk/>
            <pc:sldMk cId="3301996363" sldId="280"/>
            <ac:spMk id="102" creationId="{5F0B1492-9A00-4F80-8771-0BB2C2C4353C}"/>
          </ac:spMkLst>
        </pc:spChg>
        <pc:spChg chg="add">
          <ac:chgData name="#CHAW KAY KHINE#" userId="S::kaykhine004@e.ntu.edu.sg::8a0cdf09-bc8e-4776-98b5-6082e27b0f06" providerId="AD" clId="Web-{0DB53BDE-7EEC-E293-994C-16C0C0D918DD}" dt="2023-04-18T16:49:05.170" v="130"/>
          <ac:spMkLst>
            <pc:docMk/>
            <pc:sldMk cId="3301996363" sldId="280"/>
            <ac:spMk id="108" creationId="{4FB7B5F4-E689-4ADE-880B-3E310AE762BB}"/>
          </ac:spMkLst>
        </pc:spChg>
        <pc:spChg chg="add">
          <ac:chgData name="#CHAW KAY KHINE#" userId="S::kaykhine004@e.ntu.edu.sg::8a0cdf09-bc8e-4776-98b5-6082e27b0f06" providerId="AD" clId="Web-{0DB53BDE-7EEC-E293-994C-16C0C0D918DD}" dt="2023-04-18T16:49:05.170" v="130"/>
          <ac:spMkLst>
            <pc:docMk/>
            <pc:sldMk cId="3301996363" sldId="280"/>
            <ac:spMk id="110" creationId="{CE25830B-2829-4983-9DD8-DE9692B38D92}"/>
          </ac:spMkLst>
        </pc:spChg>
        <pc:spChg chg="add">
          <ac:chgData name="#CHAW KAY KHINE#" userId="S::kaykhine004@e.ntu.edu.sg::8a0cdf09-bc8e-4776-98b5-6082e27b0f06" providerId="AD" clId="Web-{0DB53BDE-7EEC-E293-994C-16C0C0D918DD}" dt="2023-04-18T16:49:05.170" v="130"/>
          <ac:spMkLst>
            <pc:docMk/>
            <pc:sldMk cId="3301996363" sldId="280"/>
            <ac:spMk id="112" creationId="{43E8FEA2-54EE-4F84-B5DB-A055A7D805EE}"/>
          </ac:spMkLst>
        </pc:spChg>
        <pc:picChg chg="del mod ord">
          <ac:chgData name="#CHAW KAY KHINE#" userId="S::kaykhine004@e.ntu.edu.sg::8a0cdf09-bc8e-4776-98b5-6082e27b0f06" providerId="AD" clId="Web-{0DB53BDE-7EEC-E293-994C-16C0C0D918DD}" dt="2023-04-18T18:04:41.673" v="467"/>
          <ac:picMkLst>
            <pc:docMk/>
            <pc:sldMk cId="3301996363" sldId="280"/>
            <ac:picMk id="2" creationId="{FD8E3AA6-5790-FE89-38EE-5E86F0B44CDA}"/>
          </ac:picMkLst>
        </pc:picChg>
        <pc:picChg chg="add del mod modCrop">
          <ac:chgData name="#CHAW KAY KHINE#" userId="S::kaykhine004@e.ntu.edu.sg::8a0cdf09-bc8e-4776-98b5-6082e27b0f06" providerId="AD" clId="Web-{0DB53BDE-7EEC-E293-994C-16C0C0D918DD}" dt="2023-04-18T18:05:40.080" v="475"/>
          <ac:picMkLst>
            <pc:docMk/>
            <pc:sldMk cId="3301996363" sldId="280"/>
            <ac:picMk id="3" creationId="{66CF94CF-AA4B-CF37-FF30-1E38E01B1441}"/>
          </ac:picMkLst>
        </pc:picChg>
        <pc:picChg chg="del mod">
          <ac:chgData name="#CHAW KAY KHINE#" userId="S::kaykhine004@e.ntu.edu.sg::8a0cdf09-bc8e-4776-98b5-6082e27b0f06" providerId="AD" clId="Web-{0DB53BDE-7EEC-E293-994C-16C0C0D918DD}" dt="2023-04-18T16:47:40.386" v="110"/>
          <ac:picMkLst>
            <pc:docMk/>
            <pc:sldMk cId="3301996363" sldId="280"/>
            <ac:picMk id="3" creationId="{C35DBC0C-A4E7-E1D0-626C-B99535F3CE99}"/>
          </ac:picMkLst>
        </pc:picChg>
        <pc:picChg chg="add del mod ord">
          <ac:chgData name="#CHAW KAY KHINE#" userId="S::kaykhine004@e.ntu.edu.sg::8a0cdf09-bc8e-4776-98b5-6082e27b0f06" providerId="AD" clId="Web-{0DB53BDE-7EEC-E293-994C-16C0C0D918DD}" dt="2023-04-18T18:04:04.172" v="455"/>
          <ac:picMkLst>
            <pc:docMk/>
            <pc:sldMk cId="3301996363" sldId="280"/>
            <ac:picMk id="5" creationId="{85036F7E-80D8-E7B3-B721-5DD6E4D786CB}"/>
          </ac:picMkLst>
        </pc:picChg>
        <pc:picChg chg="add mod">
          <ac:chgData name="#CHAW KAY KHINE#" userId="S::kaykhine004@e.ntu.edu.sg::8a0cdf09-bc8e-4776-98b5-6082e27b0f06" providerId="AD" clId="Web-{0DB53BDE-7EEC-E293-994C-16C0C0D918DD}" dt="2023-04-18T18:06:24.987" v="487" actId="1076"/>
          <ac:picMkLst>
            <pc:docMk/>
            <pc:sldMk cId="3301996363" sldId="280"/>
            <ac:picMk id="7" creationId="{D021D36C-67BE-3ED7-7CA5-1D1378D0C96F}"/>
          </ac:picMkLst>
        </pc:picChg>
        <pc:picChg chg="add mod">
          <ac:chgData name="#CHAW KAY KHINE#" userId="S::kaykhine004@e.ntu.edu.sg::8a0cdf09-bc8e-4776-98b5-6082e27b0f06" providerId="AD" clId="Web-{0DB53BDE-7EEC-E293-994C-16C0C0D918DD}" dt="2023-04-18T18:06:19.643" v="485" actId="1076"/>
          <ac:picMkLst>
            <pc:docMk/>
            <pc:sldMk cId="3301996363" sldId="280"/>
            <ac:picMk id="8" creationId="{78337370-EFC1-9855-D7AF-E856F715219C}"/>
          </ac:picMkLst>
        </pc:picChg>
        <pc:picChg chg="add mod">
          <ac:chgData name="#CHAW KAY KHINE#" userId="S::kaykhine004@e.ntu.edu.sg::8a0cdf09-bc8e-4776-98b5-6082e27b0f06" providerId="AD" clId="Web-{0DB53BDE-7EEC-E293-994C-16C0C0D918DD}" dt="2023-04-18T18:06:26.971" v="488" actId="1076"/>
          <ac:picMkLst>
            <pc:docMk/>
            <pc:sldMk cId="3301996363" sldId="280"/>
            <ac:picMk id="9" creationId="{A0EAF89A-5698-9F13-BBB6-88E8363948C9}"/>
          </ac:picMkLst>
        </pc:picChg>
        <pc:cxnChg chg="add del">
          <ac:chgData name="#CHAW KAY KHINE#" userId="S::kaykhine004@e.ntu.edu.sg::8a0cdf09-bc8e-4776-98b5-6082e27b0f06" providerId="AD" clId="Web-{0DB53BDE-7EEC-E293-994C-16C0C0D918DD}" dt="2023-04-18T16:46:27.102" v="99"/>
          <ac:cxnSpMkLst>
            <pc:docMk/>
            <pc:sldMk cId="3301996363" sldId="280"/>
            <ac:cxnSpMk id="18" creationId="{7FAC7B62-8ACC-41ED-80AB-8D1CDF38B9E4}"/>
          </ac:cxnSpMkLst>
        </pc:cxnChg>
        <pc:cxnChg chg="add del">
          <ac:chgData name="#CHAW KAY KHINE#" userId="S::kaykhine004@e.ntu.edu.sg::8a0cdf09-bc8e-4776-98b5-6082e27b0f06" providerId="AD" clId="Web-{0DB53BDE-7EEC-E293-994C-16C0C0D918DD}" dt="2023-04-18T16:46:27.102" v="99"/>
          <ac:cxnSpMkLst>
            <pc:docMk/>
            <pc:sldMk cId="3301996363" sldId="280"/>
            <ac:cxnSpMk id="20" creationId="{945FF525-9A83-4625-99D9-B267BDE077E7}"/>
          </ac:cxnSpMkLst>
        </pc:cxnChg>
        <pc:cxnChg chg="add del">
          <ac:chgData name="#CHAW KAY KHINE#" userId="S::kaykhine004@e.ntu.edu.sg::8a0cdf09-bc8e-4776-98b5-6082e27b0f06" providerId="AD" clId="Web-{0DB53BDE-7EEC-E293-994C-16C0C0D918DD}" dt="2023-04-18T16:46:27.102" v="99"/>
          <ac:cxnSpMkLst>
            <pc:docMk/>
            <pc:sldMk cId="3301996363" sldId="280"/>
            <ac:cxnSpMk id="26" creationId="{61FF92BA-874E-408A-BFAD-416A7FFE5976}"/>
          </ac:cxnSpMkLst>
        </pc:cxnChg>
        <pc:cxnChg chg="add del">
          <ac:chgData name="#CHAW KAY KHINE#" userId="S::kaykhine004@e.ntu.edu.sg::8a0cdf09-bc8e-4776-98b5-6082e27b0f06" providerId="AD" clId="Web-{0DB53BDE-7EEC-E293-994C-16C0C0D918DD}" dt="2023-04-18T16:48:39.732" v="122"/>
          <ac:cxnSpMkLst>
            <pc:docMk/>
            <pc:sldMk cId="3301996363" sldId="280"/>
            <ac:cxnSpMk id="32" creationId="{7FAC7B62-8ACC-41ED-80AB-8D1CDF38B9E4}"/>
          </ac:cxnSpMkLst>
        </pc:cxnChg>
        <pc:cxnChg chg="add del">
          <ac:chgData name="#CHAW KAY KHINE#" userId="S::kaykhine004@e.ntu.edu.sg::8a0cdf09-bc8e-4776-98b5-6082e27b0f06" providerId="AD" clId="Web-{0DB53BDE-7EEC-E293-994C-16C0C0D918DD}" dt="2023-04-18T16:48:39.732" v="122"/>
          <ac:cxnSpMkLst>
            <pc:docMk/>
            <pc:sldMk cId="3301996363" sldId="280"/>
            <ac:cxnSpMk id="33" creationId="{945FF525-9A83-4625-99D9-B267BDE077E7}"/>
          </ac:cxnSpMkLst>
        </pc:cxnChg>
        <pc:cxnChg chg="add del">
          <ac:chgData name="#CHAW KAY KHINE#" userId="S::kaykhine004@e.ntu.edu.sg::8a0cdf09-bc8e-4776-98b5-6082e27b0f06" providerId="AD" clId="Web-{0DB53BDE-7EEC-E293-994C-16C0C0D918DD}" dt="2023-04-18T16:48:39.732" v="122"/>
          <ac:cxnSpMkLst>
            <pc:docMk/>
            <pc:sldMk cId="3301996363" sldId="280"/>
            <ac:cxnSpMk id="36" creationId="{61FF92BA-874E-408A-BFAD-416A7FFE5976}"/>
          </ac:cxnSpMkLst>
        </pc:cxnChg>
        <pc:cxnChg chg="add del">
          <ac:chgData name="#CHAW KAY KHINE#" userId="S::kaykhine004@e.ntu.edu.sg::8a0cdf09-bc8e-4776-98b5-6082e27b0f06" providerId="AD" clId="Web-{0DB53BDE-7EEC-E293-994C-16C0C0D918DD}" dt="2023-04-18T16:48:35.997" v="119"/>
          <ac:cxnSpMkLst>
            <pc:docMk/>
            <pc:sldMk cId="3301996363" sldId="280"/>
            <ac:cxnSpMk id="45" creationId="{3ADB48DB-8E25-4F2F-8C02-5B793937255F}"/>
          </ac:cxnSpMkLst>
        </pc:cxnChg>
        <pc:cxnChg chg="add del">
          <ac:chgData name="#CHAW KAY KHINE#" userId="S::kaykhine004@e.ntu.edu.sg::8a0cdf09-bc8e-4776-98b5-6082e27b0f06" providerId="AD" clId="Web-{0DB53BDE-7EEC-E293-994C-16C0C0D918DD}" dt="2023-04-18T16:48:35.997" v="119"/>
          <ac:cxnSpMkLst>
            <pc:docMk/>
            <pc:sldMk cId="3301996363" sldId="280"/>
            <ac:cxnSpMk id="47" creationId="{C32BA7E3-7313-49C8-A245-A85BDEB13EB3}"/>
          </ac:cxnSpMkLst>
        </pc:cxnChg>
        <pc:cxnChg chg="add del">
          <ac:chgData name="#CHAW KAY KHINE#" userId="S::kaykhine004@e.ntu.edu.sg::8a0cdf09-bc8e-4776-98b5-6082e27b0f06" providerId="AD" clId="Web-{0DB53BDE-7EEC-E293-994C-16C0C0D918DD}" dt="2023-04-18T16:48:35.997" v="119"/>
          <ac:cxnSpMkLst>
            <pc:docMk/>
            <pc:sldMk cId="3301996363" sldId="280"/>
            <ac:cxnSpMk id="53" creationId="{2E6B6C39-3A8E-4EAF-A0CD-4FE0CDFCD7DB}"/>
          </ac:cxnSpMkLst>
        </pc:cxnChg>
        <pc:cxnChg chg="add del">
          <ac:chgData name="#CHAW KAY KHINE#" userId="S::kaykhine004@e.ntu.edu.sg::8a0cdf09-bc8e-4776-98b5-6082e27b0f06" providerId="AD" clId="Web-{0DB53BDE-7EEC-E293-994C-16C0C0D918DD}" dt="2023-04-18T16:48:39.716" v="121"/>
          <ac:cxnSpMkLst>
            <pc:docMk/>
            <pc:sldMk cId="3301996363" sldId="280"/>
            <ac:cxnSpMk id="57" creationId="{3ADB48DB-8E25-4F2F-8C02-5B793937255F}"/>
          </ac:cxnSpMkLst>
        </pc:cxnChg>
        <pc:cxnChg chg="add del">
          <ac:chgData name="#CHAW KAY KHINE#" userId="S::kaykhine004@e.ntu.edu.sg::8a0cdf09-bc8e-4776-98b5-6082e27b0f06" providerId="AD" clId="Web-{0DB53BDE-7EEC-E293-994C-16C0C0D918DD}" dt="2023-04-18T16:48:39.716" v="121"/>
          <ac:cxnSpMkLst>
            <pc:docMk/>
            <pc:sldMk cId="3301996363" sldId="280"/>
            <ac:cxnSpMk id="58" creationId="{C32BA7E3-7313-49C8-A245-A85BDEB13EB3}"/>
          </ac:cxnSpMkLst>
        </pc:cxnChg>
        <pc:cxnChg chg="add del">
          <ac:chgData name="#CHAW KAY KHINE#" userId="S::kaykhine004@e.ntu.edu.sg::8a0cdf09-bc8e-4776-98b5-6082e27b0f06" providerId="AD" clId="Web-{0DB53BDE-7EEC-E293-994C-16C0C0D918DD}" dt="2023-04-18T16:48:39.716" v="121"/>
          <ac:cxnSpMkLst>
            <pc:docMk/>
            <pc:sldMk cId="3301996363" sldId="280"/>
            <ac:cxnSpMk id="61" creationId="{2E6B6C39-3A8E-4EAF-A0CD-4FE0CDFCD7DB}"/>
          </ac:cxnSpMkLst>
        </pc:cxnChg>
        <pc:cxnChg chg="add del">
          <ac:chgData name="#CHAW KAY KHINE#" userId="S::kaykhine004@e.ntu.edu.sg::8a0cdf09-bc8e-4776-98b5-6082e27b0f06" providerId="AD" clId="Web-{0DB53BDE-7EEC-E293-994C-16C0C0D918DD}" dt="2023-04-18T16:48:49.638" v="124"/>
          <ac:cxnSpMkLst>
            <pc:docMk/>
            <pc:sldMk cId="3301996363" sldId="280"/>
            <ac:cxnSpMk id="65" creationId="{3ADB48DB-8E25-4F2F-8C02-5B793937255F}"/>
          </ac:cxnSpMkLst>
        </pc:cxnChg>
        <pc:cxnChg chg="add del">
          <ac:chgData name="#CHAW KAY KHINE#" userId="S::kaykhine004@e.ntu.edu.sg::8a0cdf09-bc8e-4776-98b5-6082e27b0f06" providerId="AD" clId="Web-{0DB53BDE-7EEC-E293-994C-16C0C0D918DD}" dt="2023-04-18T16:48:49.638" v="124"/>
          <ac:cxnSpMkLst>
            <pc:docMk/>
            <pc:sldMk cId="3301996363" sldId="280"/>
            <ac:cxnSpMk id="66" creationId="{C32BA7E3-7313-49C8-A245-A85BDEB13EB3}"/>
          </ac:cxnSpMkLst>
        </pc:cxnChg>
        <pc:cxnChg chg="add del">
          <ac:chgData name="#CHAW KAY KHINE#" userId="S::kaykhine004@e.ntu.edu.sg::8a0cdf09-bc8e-4776-98b5-6082e27b0f06" providerId="AD" clId="Web-{0DB53BDE-7EEC-E293-994C-16C0C0D918DD}" dt="2023-04-18T16:48:49.638" v="124"/>
          <ac:cxnSpMkLst>
            <pc:docMk/>
            <pc:sldMk cId="3301996363" sldId="280"/>
            <ac:cxnSpMk id="70" creationId="{872DAFA4-5D2E-4391-AD38-B26F579F40C5}"/>
          </ac:cxnSpMkLst>
        </pc:cxnChg>
        <pc:cxnChg chg="add del">
          <ac:chgData name="#CHAW KAY KHINE#" userId="S::kaykhine004@e.ntu.edu.sg::8a0cdf09-bc8e-4776-98b5-6082e27b0f06" providerId="AD" clId="Web-{0DB53BDE-7EEC-E293-994C-16C0C0D918DD}" dt="2023-04-18T16:49:05.170" v="130"/>
          <ac:cxnSpMkLst>
            <pc:docMk/>
            <pc:sldMk cId="3301996363" sldId="280"/>
            <ac:cxnSpMk id="83" creationId="{7FAC7B62-8ACC-41ED-80AB-8D1CDF38B9E4}"/>
          </ac:cxnSpMkLst>
        </pc:cxnChg>
        <pc:cxnChg chg="add del">
          <ac:chgData name="#CHAW KAY KHINE#" userId="S::kaykhine004@e.ntu.edu.sg::8a0cdf09-bc8e-4776-98b5-6082e27b0f06" providerId="AD" clId="Web-{0DB53BDE-7EEC-E293-994C-16C0C0D918DD}" dt="2023-04-18T16:49:05.170" v="130"/>
          <ac:cxnSpMkLst>
            <pc:docMk/>
            <pc:sldMk cId="3301996363" sldId="280"/>
            <ac:cxnSpMk id="85" creationId="{945FF525-9A83-4625-99D9-B267BDE077E7}"/>
          </ac:cxnSpMkLst>
        </pc:cxnChg>
        <pc:cxnChg chg="add del">
          <ac:chgData name="#CHAW KAY KHINE#" userId="S::kaykhine004@e.ntu.edu.sg::8a0cdf09-bc8e-4776-98b5-6082e27b0f06" providerId="AD" clId="Web-{0DB53BDE-7EEC-E293-994C-16C0C0D918DD}" dt="2023-04-18T16:49:05.170" v="130"/>
          <ac:cxnSpMkLst>
            <pc:docMk/>
            <pc:sldMk cId="3301996363" sldId="280"/>
            <ac:cxnSpMk id="91" creationId="{61FF92BA-874E-408A-BFAD-416A7FFE5976}"/>
          </ac:cxnSpMkLst>
        </pc:cxnChg>
        <pc:cxnChg chg="add">
          <ac:chgData name="#CHAW KAY KHINE#" userId="S::kaykhine004@e.ntu.edu.sg::8a0cdf09-bc8e-4776-98b5-6082e27b0f06" providerId="AD" clId="Web-{0DB53BDE-7EEC-E293-994C-16C0C0D918DD}" dt="2023-04-18T16:49:05.170" v="130"/>
          <ac:cxnSpMkLst>
            <pc:docMk/>
            <pc:sldMk cId="3301996363" sldId="280"/>
            <ac:cxnSpMk id="104" creationId="{7FAC7B62-8ACC-41ED-80AB-8D1CDF38B9E4}"/>
          </ac:cxnSpMkLst>
        </pc:cxnChg>
        <pc:cxnChg chg="add">
          <ac:chgData name="#CHAW KAY KHINE#" userId="S::kaykhine004@e.ntu.edu.sg::8a0cdf09-bc8e-4776-98b5-6082e27b0f06" providerId="AD" clId="Web-{0DB53BDE-7EEC-E293-994C-16C0C0D918DD}" dt="2023-04-18T16:49:05.170" v="130"/>
          <ac:cxnSpMkLst>
            <pc:docMk/>
            <pc:sldMk cId="3301996363" sldId="280"/>
            <ac:cxnSpMk id="106" creationId="{945FF525-9A83-4625-99D9-B267BDE077E7}"/>
          </ac:cxnSpMkLst>
        </pc:cxnChg>
        <pc:cxnChg chg="add">
          <ac:chgData name="#CHAW KAY KHINE#" userId="S::kaykhine004@e.ntu.edu.sg::8a0cdf09-bc8e-4776-98b5-6082e27b0f06" providerId="AD" clId="Web-{0DB53BDE-7EEC-E293-994C-16C0C0D918DD}" dt="2023-04-18T16:49:05.170" v="130"/>
          <ac:cxnSpMkLst>
            <pc:docMk/>
            <pc:sldMk cId="3301996363" sldId="280"/>
            <ac:cxnSpMk id="114" creationId="{E58B1629-F209-47B0-BA59-6BD937DBB08F}"/>
          </ac:cxnSpMkLst>
        </pc:cxnChg>
      </pc:sldChg>
      <pc:sldChg chg="addSp modSp new addCm">
        <pc:chgData name="#CHAW KAY KHINE#" userId="S::kaykhine004@e.ntu.edu.sg::8a0cdf09-bc8e-4776-98b5-6082e27b0f06" providerId="AD" clId="Web-{0DB53BDE-7EEC-E293-994C-16C0C0D918DD}" dt="2023-04-18T17:55:27.648" v="316"/>
        <pc:sldMkLst>
          <pc:docMk/>
          <pc:sldMk cId="909904929" sldId="281"/>
        </pc:sldMkLst>
        <pc:picChg chg="add mod">
          <ac:chgData name="#CHAW KAY KHINE#" userId="S::kaykhine004@e.ntu.edu.sg::8a0cdf09-bc8e-4776-98b5-6082e27b0f06" providerId="AD" clId="Web-{0DB53BDE-7EEC-E293-994C-16C0C0D918DD}" dt="2023-04-18T17:04:13.531" v="219" actId="1076"/>
          <ac:picMkLst>
            <pc:docMk/>
            <pc:sldMk cId="909904929" sldId="281"/>
            <ac:picMk id="2" creationId="{CE07ACA2-7918-9A3E-7C50-721C301FBA00}"/>
          </ac:picMkLst>
        </pc:picChg>
        <pc:picChg chg="add mod">
          <ac:chgData name="#CHAW KAY KHINE#" userId="S::kaykhine004@e.ntu.edu.sg::8a0cdf09-bc8e-4776-98b5-6082e27b0f06" providerId="AD" clId="Web-{0DB53BDE-7EEC-E293-994C-16C0C0D918DD}" dt="2023-04-18T17:04:17.859" v="221" actId="1076"/>
          <ac:picMkLst>
            <pc:docMk/>
            <pc:sldMk cId="909904929" sldId="281"/>
            <ac:picMk id="3" creationId="{6514A7E2-804A-1DA9-3984-8BAEA98CEBFE}"/>
          </ac:picMkLst>
        </pc:picChg>
        <pc:picChg chg="add mod">
          <ac:chgData name="#CHAW KAY KHINE#" userId="S::kaykhine004@e.ntu.edu.sg::8a0cdf09-bc8e-4776-98b5-6082e27b0f06" providerId="AD" clId="Web-{0DB53BDE-7EEC-E293-994C-16C0C0D918DD}" dt="2023-04-18T17:04:20.109" v="223" actId="1076"/>
          <ac:picMkLst>
            <pc:docMk/>
            <pc:sldMk cId="909904929" sldId="281"/>
            <ac:picMk id="4" creationId="{AAE5CB31-6A11-E377-2274-48414192C62D}"/>
          </ac:picMkLst>
        </pc:picChg>
        <pc:extLst>
          <p:ext xmlns:p="http://schemas.openxmlformats.org/presentationml/2006/main" uri="{D6D511B9-2390-475A-947B-AFAB55BFBCF1}">
            <pc226:cmChg xmlns:pc226="http://schemas.microsoft.com/office/powerpoint/2022/06/main/command" chg="add">
              <pc226:chgData name="#CHAW KAY KHINE#" userId="S::kaykhine004@e.ntu.edu.sg::8a0cdf09-bc8e-4776-98b5-6082e27b0f06" providerId="AD" clId="Web-{0DB53BDE-7EEC-E293-994C-16C0C0D918DD}" dt="2023-04-18T17:55:27.648" v="316"/>
              <pc2:cmMkLst xmlns:pc2="http://schemas.microsoft.com/office/powerpoint/2019/9/main/command">
                <pc:docMk/>
                <pc:sldMk cId="909904929" sldId="281"/>
                <pc2:cmMk id="{E2CADEF9-42D6-4A10-863A-E4048172541A}"/>
              </pc2:cmMkLst>
            </pc226:cmChg>
          </p:ext>
        </pc:extLst>
      </pc:sldChg>
      <pc:sldChg chg="addSp delSp modSp new mod setBg">
        <pc:chgData name="#CHAW KAY KHINE#" userId="S::kaykhine004@e.ntu.edu.sg::8a0cdf09-bc8e-4776-98b5-6082e27b0f06" providerId="AD" clId="Web-{0DB53BDE-7EEC-E293-994C-16C0C0D918DD}" dt="2023-04-18T18:02:50.046" v="454" actId="1076"/>
        <pc:sldMkLst>
          <pc:docMk/>
          <pc:sldMk cId="12455417" sldId="282"/>
        </pc:sldMkLst>
        <pc:spChg chg="add mod ord">
          <ac:chgData name="#CHAW KAY KHINE#" userId="S::kaykhine004@e.ntu.edu.sg::8a0cdf09-bc8e-4776-98b5-6082e27b0f06" providerId="AD" clId="Web-{0DB53BDE-7EEC-E293-994C-16C0C0D918DD}" dt="2023-04-18T18:02:45.968" v="453" actId="1076"/>
          <ac:spMkLst>
            <pc:docMk/>
            <pc:sldMk cId="12455417" sldId="282"/>
            <ac:spMk id="3" creationId="{8F7CC8FB-ECAA-11F1-ADDF-F9631A0E6F4B}"/>
          </ac:spMkLst>
        </pc:spChg>
        <pc:spChg chg="add del">
          <ac:chgData name="#CHAW KAY KHINE#" userId="S::kaykhine004@e.ntu.edu.sg::8a0cdf09-bc8e-4776-98b5-6082e27b0f06" providerId="AD" clId="Web-{0DB53BDE-7EEC-E293-994C-16C0C0D918DD}" dt="2023-04-18T17:59:40.840" v="401"/>
          <ac:spMkLst>
            <pc:docMk/>
            <pc:sldMk cId="12455417" sldId="282"/>
            <ac:spMk id="5" creationId="{3D9BB897-0909-29C9-D7D5-870D3B67C397}"/>
          </ac:spMkLst>
        </pc:spChg>
        <pc:spChg chg="add mod ord">
          <ac:chgData name="#CHAW KAY KHINE#" userId="S::kaykhine004@e.ntu.edu.sg::8a0cdf09-bc8e-4776-98b5-6082e27b0f06" providerId="AD" clId="Web-{0DB53BDE-7EEC-E293-994C-16C0C0D918DD}" dt="2023-04-18T18:02:33.639" v="447" actId="1076"/>
          <ac:spMkLst>
            <pc:docMk/>
            <pc:sldMk cId="12455417" sldId="282"/>
            <ac:spMk id="6" creationId="{CEB0A6D1-071E-7F9D-F902-DBD575DDB60D}"/>
          </ac:spMkLst>
        </pc:spChg>
        <pc:spChg chg="add del">
          <ac:chgData name="#CHAW KAY KHINE#" userId="S::kaykhine004@e.ntu.edu.sg::8a0cdf09-bc8e-4776-98b5-6082e27b0f06" providerId="AD" clId="Web-{0DB53BDE-7EEC-E293-994C-16C0C0D918DD}" dt="2023-04-18T18:01:00.419" v="421"/>
          <ac:spMkLst>
            <pc:docMk/>
            <pc:sldMk cId="12455417" sldId="282"/>
            <ac:spMk id="11" creationId="{038E7D36-B1C9-463C-983F-AEA5810A60D0}"/>
          </ac:spMkLst>
        </pc:spChg>
        <pc:spChg chg="add del">
          <ac:chgData name="#CHAW KAY KHINE#" userId="S::kaykhine004@e.ntu.edu.sg::8a0cdf09-bc8e-4776-98b5-6082e27b0f06" providerId="AD" clId="Web-{0DB53BDE-7EEC-E293-994C-16C0C0D918DD}" dt="2023-04-18T18:01:00.419" v="421"/>
          <ac:spMkLst>
            <pc:docMk/>
            <pc:sldMk cId="12455417" sldId="282"/>
            <ac:spMk id="13" creationId="{37B9A221-B33F-47C2-85FF-2C8F363D797B}"/>
          </ac:spMkLst>
        </pc:spChg>
        <pc:spChg chg="add del">
          <ac:chgData name="#CHAW KAY KHINE#" userId="S::kaykhine004@e.ntu.edu.sg::8a0cdf09-bc8e-4776-98b5-6082e27b0f06" providerId="AD" clId="Web-{0DB53BDE-7EEC-E293-994C-16C0C0D918DD}" dt="2023-04-18T18:01:00.419" v="421"/>
          <ac:spMkLst>
            <pc:docMk/>
            <pc:sldMk cId="12455417" sldId="282"/>
            <ac:spMk id="15" creationId="{CD0E0EF1-7626-4514-9337-271DD661B1EB}"/>
          </ac:spMkLst>
        </pc:spChg>
        <pc:spChg chg="add del">
          <ac:chgData name="#CHAW KAY KHINE#" userId="S::kaykhine004@e.ntu.edu.sg::8a0cdf09-bc8e-4776-98b5-6082e27b0f06" providerId="AD" clId="Web-{0DB53BDE-7EEC-E293-994C-16C0C0D918DD}" dt="2023-04-18T18:01:00.419" v="421"/>
          <ac:spMkLst>
            <pc:docMk/>
            <pc:sldMk cId="12455417" sldId="282"/>
            <ac:spMk id="17" creationId="{5F0B1492-9A00-4F80-8771-0BB2C2C4353C}"/>
          </ac:spMkLst>
        </pc:spChg>
        <pc:spChg chg="add del">
          <ac:chgData name="#CHAW KAY KHINE#" userId="S::kaykhine004@e.ntu.edu.sg::8a0cdf09-bc8e-4776-98b5-6082e27b0f06" providerId="AD" clId="Web-{0DB53BDE-7EEC-E293-994C-16C0C0D918DD}" dt="2023-04-18T18:01:00.419" v="421"/>
          <ac:spMkLst>
            <pc:docMk/>
            <pc:sldMk cId="12455417" sldId="282"/>
            <ac:spMk id="23" creationId="{B210AC1D-4063-4C6E-9528-FA9C4C0C18E6}"/>
          </ac:spMkLst>
        </pc:spChg>
        <pc:spChg chg="add del">
          <ac:chgData name="#CHAW KAY KHINE#" userId="S::kaykhine004@e.ntu.edu.sg::8a0cdf09-bc8e-4776-98b5-6082e27b0f06" providerId="AD" clId="Web-{0DB53BDE-7EEC-E293-994C-16C0C0D918DD}" dt="2023-04-18T18:01:00.419" v="421"/>
          <ac:spMkLst>
            <pc:docMk/>
            <pc:sldMk cId="12455417" sldId="282"/>
            <ac:spMk id="25" creationId="{02F8C595-E68C-4306-AED8-DC7826A0A506}"/>
          </ac:spMkLst>
        </pc:spChg>
        <pc:spChg chg="add del">
          <ac:chgData name="#CHAW KAY KHINE#" userId="S::kaykhine004@e.ntu.edu.sg::8a0cdf09-bc8e-4776-98b5-6082e27b0f06" providerId="AD" clId="Web-{0DB53BDE-7EEC-E293-994C-16C0C0D918DD}" dt="2023-04-18T18:02:10.467" v="440"/>
          <ac:spMkLst>
            <pc:docMk/>
            <pc:sldMk cId="12455417" sldId="282"/>
            <ac:spMk id="32" creationId="{038E7D36-B1C9-463C-983F-AEA5810A60D0}"/>
          </ac:spMkLst>
        </pc:spChg>
        <pc:spChg chg="add del">
          <ac:chgData name="#CHAW KAY KHINE#" userId="S::kaykhine004@e.ntu.edu.sg::8a0cdf09-bc8e-4776-98b5-6082e27b0f06" providerId="AD" clId="Web-{0DB53BDE-7EEC-E293-994C-16C0C0D918DD}" dt="2023-04-18T18:02:10.467" v="440"/>
          <ac:spMkLst>
            <pc:docMk/>
            <pc:sldMk cId="12455417" sldId="282"/>
            <ac:spMk id="34" creationId="{37B9A221-B33F-47C2-85FF-2C8F363D797B}"/>
          </ac:spMkLst>
        </pc:spChg>
        <pc:spChg chg="add del">
          <ac:chgData name="#CHAW KAY KHINE#" userId="S::kaykhine004@e.ntu.edu.sg::8a0cdf09-bc8e-4776-98b5-6082e27b0f06" providerId="AD" clId="Web-{0DB53BDE-7EEC-E293-994C-16C0C0D918DD}" dt="2023-04-18T18:02:10.467" v="440"/>
          <ac:spMkLst>
            <pc:docMk/>
            <pc:sldMk cId="12455417" sldId="282"/>
            <ac:spMk id="36" creationId="{CD0E0EF1-7626-4514-9337-271DD661B1EB}"/>
          </ac:spMkLst>
        </pc:spChg>
        <pc:spChg chg="add del">
          <ac:chgData name="#CHAW KAY KHINE#" userId="S::kaykhine004@e.ntu.edu.sg::8a0cdf09-bc8e-4776-98b5-6082e27b0f06" providerId="AD" clId="Web-{0DB53BDE-7EEC-E293-994C-16C0C0D918DD}" dt="2023-04-18T18:02:10.467" v="440"/>
          <ac:spMkLst>
            <pc:docMk/>
            <pc:sldMk cId="12455417" sldId="282"/>
            <ac:spMk id="38" creationId="{5F0B1492-9A00-4F80-8771-0BB2C2C4353C}"/>
          </ac:spMkLst>
        </pc:spChg>
        <pc:spChg chg="add del">
          <ac:chgData name="#CHAW KAY KHINE#" userId="S::kaykhine004@e.ntu.edu.sg::8a0cdf09-bc8e-4776-98b5-6082e27b0f06" providerId="AD" clId="Web-{0DB53BDE-7EEC-E293-994C-16C0C0D918DD}" dt="2023-04-18T18:02:10.467" v="440"/>
          <ac:spMkLst>
            <pc:docMk/>
            <pc:sldMk cId="12455417" sldId="282"/>
            <ac:spMk id="44" creationId="{B65C0385-5E30-4D2E-AF9F-4639659D34E9}"/>
          </ac:spMkLst>
        </pc:spChg>
        <pc:spChg chg="add del">
          <ac:chgData name="#CHAW KAY KHINE#" userId="S::kaykhine004@e.ntu.edu.sg::8a0cdf09-bc8e-4776-98b5-6082e27b0f06" providerId="AD" clId="Web-{0DB53BDE-7EEC-E293-994C-16C0C0D918DD}" dt="2023-04-18T18:02:10.467" v="440"/>
          <ac:spMkLst>
            <pc:docMk/>
            <pc:sldMk cId="12455417" sldId="282"/>
            <ac:spMk id="46" creationId="{81FB66B5-0DCE-404D-B0A0-E1E48E7BBFD7}"/>
          </ac:spMkLst>
        </pc:spChg>
        <pc:spChg chg="add del">
          <ac:chgData name="#CHAW KAY KHINE#" userId="S::kaykhine004@e.ntu.edu.sg::8a0cdf09-bc8e-4776-98b5-6082e27b0f06" providerId="AD" clId="Web-{0DB53BDE-7EEC-E293-994C-16C0C0D918DD}" dt="2023-04-18T18:02:10.467" v="440"/>
          <ac:spMkLst>
            <pc:docMk/>
            <pc:sldMk cId="12455417" sldId="282"/>
            <ac:spMk id="48" creationId="{E335820B-3A29-42C5-AA8D-10ECA43CD985}"/>
          </ac:spMkLst>
        </pc:spChg>
        <pc:spChg chg="add">
          <ac:chgData name="#CHAW KAY KHINE#" userId="S::kaykhine004@e.ntu.edu.sg::8a0cdf09-bc8e-4776-98b5-6082e27b0f06" providerId="AD" clId="Web-{0DB53BDE-7EEC-E293-994C-16C0C0D918DD}" dt="2023-04-18T18:02:10.467" v="440"/>
          <ac:spMkLst>
            <pc:docMk/>
            <pc:sldMk cId="12455417" sldId="282"/>
            <ac:spMk id="55" creationId="{038E7D36-B1C9-463C-983F-AEA5810A60D0}"/>
          </ac:spMkLst>
        </pc:spChg>
        <pc:spChg chg="add">
          <ac:chgData name="#CHAW KAY KHINE#" userId="S::kaykhine004@e.ntu.edu.sg::8a0cdf09-bc8e-4776-98b5-6082e27b0f06" providerId="AD" clId="Web-{0DB53BDE-7EEC-E293-994C-16C0C0D918DD}" dt="2023-04-18T18:02:10.467" v="440"/>
          <ac:spMkLst>
            <pc:docMk/>
            <pc:sldMk cId="12455417" sldId="282"/>
            <ac:spMk id="57" creationId="{37B9A221-B33F-47C2-85FF-2C8F363D797B}"/>
          </ac:spMkLst>
        </pc:spChg>
        <pc:spChg chg="add">
          <ac:chgData name="#CHAW KAY KHINE#" userId="S::kaykhine004@e.ntu.edu.sg::8a0cdf09-bc8e-4776-98b5-6082e27b0f06" providerId="AD" clId="Web-{0DB53BDE-7EEC-E293-994C-16C0C0D918DD}" dt="2023-04-18T18:02:10.467" v="440"/>
          <ac:spMkLst>
            <pc:docMk/>
            <pc:sldMk cId="12455417" sldId="282"/>
            <ac:spMk id="59" creationId="{CD0E0EF1-7626-4514-9337-271DD661B1EB}"/>
          </ac:spMkLst>
        </pc:spChg>
        <pc:spChg chg="add">
          <ac:chgData name="#CHAW KAY KHINE#" userId="S::kaykhine004@e.ntu.edu.sg::8a0cdf09-bc8e-4776-98b5-6082e27b0f06" providerId="AD" clId="Web-{0DB53BDE-7EEC-E293-994C-16C0C0D918DD}" dt="2023-04-18T18:02:10.467" v="440"/>
          <ac:spMkLst>
            <pc:docMk/>
            <pc:sldMk cId="12455417" sldId="282"/>
            <ac:spMk id="61" creationId="{5F0B1492-9A00-4F80-8771-0BB2C2C4353C}"/>
          </ac:spMkLst>
        </pc:spChg>
        <pc:spChg chg="add">
          <ac:chgData name="#CHAW KAY KHINE#" userId="S::kaykhine004@e.ntu.edu.sg::8a0cdf09-bc8e-4776-98b5-6082e27b0f06" providerId="AD" clId="Web-{0DB53BDE-7EEC-E293-994C-16C0C0D918DD}" dt="2023-04-18T18:02:10.467" v="440"/>
          <ac:spMkLst>
            <pc:docMk/>
            <pc:sldMk cId="12455417" sldId="282"/>
            <ac:spMk id="67" creationId="{8452FFB1-9B1F-4CA7-981E-ECF6DA0D019A}"/>
          </ac:spMkLst>
        </pc:spChg>
        <pc:spChg chg="add">
          <ac:chgData name="#CHAW KAY KHINE#" userId="S::kaykhine004@e.ntu.edu.sg::8a0cdf09-bc8e-4776-98b5-6082e27b0f06" providerId="AD" clId="Web-{0DB53BDE-7EEC-E293-994C-16C0C0D918DD}" dt="2023-04-18T18:02:10.467" v="440"/>
          <ac:spMkLst>
            <pc:docMk/>
            <pc:sldMk cId="12455417" sldId="282"/>
            <ac:spMk id="69" creationId="{27F42CDF-174D-40A8-A28A-ED886E4FE041}"/>
          </ac:spMkLst>
        </pc:spChg>
        <pc:picChg chg="add del mod">
          <ac:chgData name="#CHAW KAY KHINE#" userId="S::kaykhine004@e.ntu.edu.sg::8a0cdf09-bc8e-4776-98b5-6082e27b0f06" providerId="AD" clId="Web-{0DB53BDE-7EEC-E293-994C-16C0C0D918DD}" dt="2023-04-18T18:01:01.997" v="422"/>
          <ac:picMkLst>
            <pc:docMk/>
            <pc:sldMk cId="12455417" sldId="282"/>
            <ac:picMk id="2" creationId="{CA3AF2D5-2C1D-C0BA-1107-23BB4965B4B6}"/>
          </ac:picMkLst>
        </pc:picChg>
        <pc:picChg chg="add mod modCrop">
          <ac:chgData name="#CHAW KAY KHINE#" userId="S::kaykhine004@e.ntu.edu.sg::8a0cdf09-bc8e-4776-98b5-6082e27b0f06" providerId="AD" clId="Web-{0DB53BDE-7EEC-E293-994C-16C0C0D918DD}" dt="2023-04-18T18:02:50.046" v="454" actId="1076"/>
          <ac:picMkLst>
            <pc:docMk/>
            <pc:sldMk cId="12455417" sldId="282"/>
            <ac:picMk id="7" creationId="{6E62A365-0011-76BA-8CE5-017F899B4293}"/>
          </ac:picMkLst>
        </pc:picChg>
        <pc:cxnChg chg="add del">
          <ac:chgData name="#CHAW KAY KHINE#" userId="S::kaykhine004@e.ntu.edu.sg::8a0cdf09-bc8e-4776-98b5-6082e27b0f06" providerId="AD" clId="Web-{0DB53BDE-7EEC-E293-994C-16C0C0D918DD}" dt="2023-04-18T18:01:00.419" v="421"/>
          <ac:cxnSpMkLst>
            <pc:docMk/>
            <pc:sldMk cId="12455417" sldId="282"/>
            <ac:cxnSpMk id="19" creationId="{7FAC7B62-8ACC-41ED-80AB-8D1CDF38B9E4}"/>
          </ac:cxnSpMkLst>
        </pc:cxnChg>
        <pc:cxnChg chg="add del">
          <ac:chgData name="#CHAW KAY KHINE#" userId="S::kaykhine004@e.ntu.edu.sg::8a0cdf09-bc8e-4776-98b5-6082e27b0f06" providerId="AD" clId="Web-{0DB53BDE-7EEC-E293-994C-16C0C0D918DD}" dt="2023-04-18T18:01:00.419" v="421"/>
          <ac:cxnSpMkLst>
            <pc:docMk/>
            <pc:sldMk cId="12455417" sldId="282"/>
            <ac:cxnSpMk id="21" creationId="{945FF525-9A83-4625-99D9-B267BDE077E7}"/>
          </ac:cxnSpMkLst>
        </pc:cxnChg>
        <pc:cxnChg chg="add del">
          <ac:chgData name="#CHAW KAY KHINE#" userId="S::kaykhine004@e.ntu.edu.sg::8a0cdf09-bc8e-4776-98b5-6082e27b0f06" providerId="AD" clId="Web-{0DB53BDE-7EEC-E293-994C-16C0C0D918DD}" dt="2023-04-18T18:01:00.419" v="421"/>
          <ac:cxnSpMkLst>
            <pc:docMk/>
            <pc:sldMk cId="12455417" sldId="282"/>
            <ac:cxnSpMk id="27" creationId="{E58B1629-F209-47B0-BA59-6BD937DBB08F}"/>
          </ac:cxnSpMkLst>
        </pc:cxnChg>
        <pc:cxnChg chg="add del">
          <ac:chgData name="#CHAW KAY KHINE#" userId="S::kaykhine004@e.ntu.edu.sg::8a0cdf09-bc8e-4776-98b5-6082e27b0f06" providerId="AD" clId="Web-{0DB53BDE-7EEC-E293-994C-16C0C0D918DD}" dt="2023-04-18T18:02:10.467" v="440"/>
          <ac:cxnSpMkLst>
            <pc:docMk/>
            <pc:sldMk cId="12455417" sldId="282"/>
            <ac:cxnSpMk id="40" creationId="{7FAC7B62-8ACC-41ED-80AB-8D1CDF38B9E4}"/>
          </ac:cxnSpMkLst>
        </pc:cxnChg>
        <pc:cxnChg chg="add del">
          <ac:chgData name="#CHAW KAY KHINE#" userId="S::kaykhine004@e.ntu.edu.sg::8a0cdf09-bc8e-4776-98b5-6082e27b0f06" providerId="AD" clId="Web-{0DB53BDE-7EEC-E293-994C-16C0C0D918DD}" dt="2023-04-18T18:02:10.467" v="440"/>
          <ac:cxnSpMkLst>
            <pc:docMk/>
            <pc:sldMk cId="12455417" sldId="282"/>
            <ac:cxnSpMk id="42" creationId="{945FF525-9A83-4625-99D9-B267BDE077E7}"/>
          </ac:cxnSpMkLst>
        </pc:cxnChg>
        <pc:cxnChg chg="add del">
          <ac:chgData name="#CHAW KAY KHINE#" userId="S::kaykhine004@e.ntu.edu.sg::8a0cdf09-bc8e-4776-98b5-6082e27b0f06" providerId="AD" clId="Web-{0DB53BDE-7EEC-E293-994C-16C0C0D918DD}" dt="2023-04-18T18:02:10.467" v="440"/>
          <ac:cxnSpMkLst>
            <pc:docMk/>
            <pc:sldMk cId="12455417" sldId="282"/>
            <ac:cxnSpMk id="50" creationId="{E58B1629-F209-47B0-BA59-6BD937DBB08F}"/>
          </ac:cxnSpMkLst>
        </pc:cxnChg>
        <pc:cxnChg chg="add">
          <ac:chgData name="#CHAW KAY KHINE#" userId="S::kaykhine004@e.ntu.edu.sg::8a0cdf09-bc8e-4776-98b5-6082e27b0f06" providerId="AD" clId="Web-{0DB53BDE-7EEC-E293-994C-16C0C0D918DD}" dt="2023-04-18T18:02:10.467" v="440"/>
          <ac:cxnSpMkLst>
            <pc:docMk/>
            <pc:sldMk cId="12455417" sldId="282"/>
            <ac:cxnSpMk id="63" creationId="{7FAC7B62-8ACC-41ED-80AB-8D1CDF38B9E4}"/>
          </ac:cxnSpMkLst>
        </pc:cxnChg>
        <pc:cxnChg chg="add">
          <ac:chgData name="#CHAW KAY KHINE#" userId="S::kaykhine004@e.ntu.edu.sg::8a0cdf09-bc8e-4776-98b5-6082e27b0f06" providerId="AD" clId="Web-{0DB53BDE-7EEC-E293-994C-16C0C0D918DD}" dt="2023-04-18T18:02:10.467" v="440"/>
          <ac:cxnSpMkLst>
            <pc:docMk/>
            <pc:sldMk cId="12455417" sldId="282"/>
            <ac:cxnSpMk id="65" creationId="{945FF525-9A83-4625-99D9-B267BDE077E7}"/>
          </ac:cxnSpMkLst>
        </pc:cxnChg>
        <pc:cxnChg chg="add">
          <ac:chgData name="#CHAW KAY KHINE#" userId="S::kaykhine004@e.ntu.edu.sg::8a0cdf09-bc8e-4776-98b5-6082e27b0f06" providerId="AD" clId="Web-{0DB53BDE-7EEC-E293-994C-16C0C0D918DD}" dt="2023-04-18T18:02:10.467" v="440"/>
          <ac:cxnSpMkLst>
            <pc:docMk/>
            <pc:sldMk cId="12455417" sldId="282"/>
            <ac:cxnSpMk id="71" creationId="{61FF92BA-874E-408A-BFAD-416A7FFE5976}"/>
          </ac:cxnSpMkLst>
        </pc:cxnChg>
      </pc:sldChg>
      <pc:sldChg chg="addSp modSp new mod setBg modNotes">
        <pc:chgData name="#CHAW KAY KHINE#" userId="S::kaykhine004@e.ntu.edu.sg::8a0cdf09-bc8e-4776-98b5-6082e27b0f06" providerId="AD" clId="Web-{0DB53BDE-7EEC-E293-994C-16C0C0D918DD}" dt="2023-04-18T17:56:37.836" v="327" actId="20577"/>
        <pc:sldMkLst>
          <pc:docMk/>
          <pc:sldMk cId="3687416119" sldId="283"/>
        </pc:sldMkLst>
        <pc:spChg chg="add mod">
          <ac:chgData name="#CHAW KAY KHINE#" userId="S::kaykhine004@e.ntu.edu.sg::8a0cdf09-bc8e-4776-98b5-6082e27b0f06" providerId="AD" clId="Web-{0DB53BDE-7EEC-E293-994C-16C0C0D918DD}" dt="2023-04-18T17:56:37.836" v="327" actId="20577"/>
          <ac:spMkLst>
            <pc:docMk/>
            <pc:sldMk cId="3687416119" sldId="283"/>
            <ac:spMk id="3" creationId="{92C1AB24-33B1-0E22-9DD8-06FDEE4EEFCE}"/>
          </ac:spMkLst>
        </pc:spChg>
        <pc:spChg chg="add mod">
          <ac:chgData name="#CHAW KAY KHINE#" userId="S::kaykhine004@e.ntu.edu.sg::8a0cdf09-bc8e-4776-98b5-6082e27b0f06" providerId="AD" clId="Web-{0DB53BDE-7EEC-E293-994C-16C0C0D918DD}" dt="2023-04-18T17:54:59.489" v="312" actId="1076"/>
          <ac:spMkLst>
            <pc:docMk/>
            <pc:sldMk cId="3687416119" sldId="283"/>
            <ac:spMk id="4" creationId="{457A4C38-78E7-860F-EA9B-D9538EFA19B1}"/>
          </ac:spMkLst>
        </pc:spChg>
        <pc:spChg chg="add mod">
          <ac:chgData name="#CHAW KAY KHINE#" userId="S::kaykhine004@e.ntu.edu.sg::8a0cdf09-bc8e-4776-98b5-6082e27b0f06" providerId="AD" clId="Web-{0DB53BDE-7EEC-E293-994C-16C0C0D918DD}" dt="2023-04-18T17:55:59.242" v="322" actId="1076"/>
          <ac:spMkLst>
            <pc:docMk/>
            <pc:sldMk cId="3687416119" sldId="283"/>
            <ac:spMk id="5" creationId="{C78CE799-B275-D307-8374-43ABB82B84C9}"/>
          </ac:spMkLst>
        </pc:spChg>
        <pc:spChg chg="add">
          <ac:chgData name="#CHAW KAY KHINE#" userId="S::kaykhine004@e.ntu.edu.sg::8a0cdf09-bc8e-4776-98b5-6082e27b0f06" providerId="AD" clId="Web-{0DB53BDE-7EEC-E293-994C-16C0C0D918DD}" dt="2023-04-18T17:47:38.326" v="249"/>
          <ac:spMkLst>
            <pc:docMk/>
            <pc:sldMk cId="3687416119" sldId="283"/>
            <ac:spMk id="8" creationId="{038E7D36-B1C9-463C-983F-AEA5810A60D0}"/>
          </ac:spMkLst>
        </pc:spChg>
        <pc:spChg chg="add">
          <ac:chgData name="#CHAW KAY KHINE#" userId="S::kaykhine004@e.ntu.edu.sg::8a0cdf09-bc8e-4776-98b5-6082e27b0f06" providerId="AD" clId="Web-{0DB53BDE-7EEC-E293-994C-16C0C0D918DD}" dt="2023-04-18T17:47:38.326" v="249"/>
          <ac:spMkLst>
            <pc:docMk/>
            <pc:sldMk cId="3687416119" sldId="283"/>
            <ac:spMk id="10" creationId="{37B9A221-B33F-47C2-85FF-2C8F363D797B}"/>
          </ac:spMkLst>
        </pc:spChg>
        <pc:spChg chg="add">
          <ac:chgData name="#CHAW KAY KHINE#" userId="S::kaykhine004@e.ntu.edu.sg::8a0cdf09-bc8e-4776-98b5-6082e27b0f06" providerId="AD" clId="Web-{0DB53BDE-7EEC-E293-994C-16C0C0D918DD}" dt="2023-04-18T17:47:38.326" v="249"/>
          <ac:spMkLst>
            <pc:docMk/>
            <pc:sldMk cId="3687416119" sldId="283"/>
            <ac:spMk id="12" creationId="{CD0E0EF1-7626-4514-9337-271DD661B1EB}"/>
          </ac:spMkLst>
        </pc:spChg>
        <pc:spChg chg="add">
          <ac:chgData name="#CHAW KAY KHINE#" userId="S::kaykhine004@e.ntu.edu.sg::8a0cdf09-bc8e-4776-98b5-6082e27b0f06" providerId="AD" clId="Web-{0DB53BDE-7EEC-E293-994C-16C0C0D918DD}" dt="2023-04-18T17:47:38.326" v="249"/>
          <ac:spMkLst>
            <pc:docMk/>
            <pc:sldMk cId="3687416119" sldId="283"/>
            <ac:spMk id="14" creationId="{5F0B1492-9A00-4F80-8771-0BB2C2C4353C}"/>
          </ac:spMkLst>
        </pc:spChg>
        <pc:spChg chg="add">
          <ac:chgData name="#CHAW KAY KHINE#" userId="S::kaykhine004@e.ntu.edu.sg::8a0cdf09-bc8e-4776-98b5-6082e27b0f06" providerId="AD" clId="Web-{0DB53BDE-7EEC-E293-994C-16C0C0D918DD}" dt="2023-04-18T17:47:38.326" v="249"/>
          <ac:spMkLst>
            <pc:docMk/>
            <pc:sldMk cId="3687416119" sldId="283"/>
            <ac:spMk id="20" creationId="{649C91A9-84E7-4BF0-9026-62F01380D853}"/>
          </ac:spMkLst>
        </pc:spChg>
        <pc:spChg chg="add">
          <ac:chgData name="#CHAW KAY KHINE#" userId="S::kaykhine004@e.ntu.edu.sg::8a0cdf09-bc8e-4776-98b5-6082e27b0f06" providerId="AD" clId="Web-{0DB53BDE-7EEC-E293-994C-16C0C0D918DD}" dt="2023-04-18T17:47:38.326" v="249"/>
          <ac:spMkLst>
            <pc:docMk/>
            <pc:sldMk cId="3687416119" sldId="283"/>
            <ac:spMk id="22" creationId="{9B47378D-AD27-45D0-8C1C-5B1098DCC068}"/>
          </ac:spMkLst>
        </pc:spChg>
        <pc:picChg chg="add mod ord modCrop">
          <ac:chgData name="#CHAW KAY KHINE#" userId="S::kaykhine004@e.ntu.edu.sg::8a0cdf09-bc8e-4776-98b5-6082e27b0f06" providerId="AD" clId="Web-{0DB53BDE-7EEC-E293-994C-16C0C0D918DD}" dt="2023-04-18T17:48:35.827" v="272"/>
          <ac:picMkLst>
            <pc:docMk/>
            <pc:sldMk cId="3687416119" sldId="283"/>
            <ac:picMk id="2" creationId="{62CD58E2-95BA-FD3C-9102-65F91578B656}"/>
          </ac:picMkLst>
        </pc:picChg>
        <pc:cxnChg chg="add">
          <ac:chgData name="#CHAW KAY KHINE#" userId="S::kaykhine004@e.ntu.edu.sg::8a0cdf09-bc8e-4776-98b5-6082e27b0f06" providerId="AD" clId="Web-{0DB53BDE-7EEC-E293-994C-16C0C0D918DD}" dt="2023-04-18T17:47:38.326" v="249"/>
          <ac:cxnSpMkLst>
            <pc:docMk/>
            <pc:sldMk cId="3687416119" sldId="283"/>
            <ac:cxnSpMk id="16" creationId="{7FAC7B62-8ACC-41ED-80AB-8D1CDF38B9E4}"/>
          </ac:cxnSpMkLst>
        </pc:cxnChg>
        <pc:cxnChg chg="add">
          <ac:chgData name="#CHAW KAY KHINE#" userId="S::kaykhine004@e.ntu.edu.sg::8a0cdf09-bc8e-4776-98b5-6082e27b0f06" providerId="AD" clId="Web-{0DB53BDE-7EEC-E293-994C-16C0C0D918DD}" dt="2023-04-18T17:47:38.326" v="249"/>
          <ac:cxnSpMkLst>
            <pc:docMk/>
            <pc:sldMk cId="3687416119" sldId="283"/>
            <ac:cxnSpMk id="18" creationId="{945FF525-9A83-4625-99D9-B267BDE077E7}"/>
          </ac:cxnSpMkLst>
        </pc:cxnChg>
        <pc:cxnChg chg="add ord">
          <ac:chgData name="#CHAW KAY KHINE#" userId="S::kaykhine004@e.ntu.edu.sg::8a0cdf09-bc8e-4776-98b5-6082e27b0f06" providerId="AD" clId="Web-{0DB53BDE-7EEC-E293-994C-16C0C0D918DD}" dt="2023-04-18T17:48:16.498" v="264"/>
          <ac:cxnSpMkLst>
            <pc:docMk/>
            <pc:sldMk cId="3687416119" sldId="283"/>
            <ac:cxnSpMk id="24" creationId="{E58B1629-F209-47B0-BA59-6BD937DBB08F}"/>
          </ac:cxnSpMkLst>
        </pc:cxnChg>
      </pc:sldChg>
      <pc:sldChg chg="addSp delSp modSp new mod setBg">
        <pc:chgData name="#CHAW KAY KHINE#" userId="S::kaykhine004@e.ntu.edu.sg::8a0cdf09-bc8e-4776-98b5-6082e27b0f06" providerId="AD" clId="Web-{0DB53BDE-7EEC-E293-994C-16C0C0D918DD}" dt="2023-04-18T18:21:10.409" v="595" actId="1076"/>
        <pc:sldMkLst>
          <pc:docMk/>
          <pc:sldMk cId="943719433" sldId="284"/>
        </pc:sldMkLst>
        <pc:spChg chg="add mod ord">
          <ac:chgData name="#CHAW KAY KHINE#" userId="S::kaykhine004@e.ntu.edu.sg::8a0cdf09-bc8e-4776-98b5-6082e27b0f06" providerId="AD" clId="Web-{0DB53BDE-7EEC-E293-994C-16C0C0D918DD}" dt="2023-04-18T18:17:27.030" v="570" actId="1076"/>
          <ac:spMkLst>
            <pc:docMk/>
            <pc:sldMk cId="943719433" sldId="284"/>
            <ac:spMk id="2" creationId="{2E37249D-F5D4-2787-AA37-421D986210F1}"/>
          </ac:spMkLst>
        </pc:spChg>
        <pc:spChg chg="add mod">
          <ac:chgData name="#CHAW KAY KHINE#" userId="S::kaykhine004@e.ntu.edu.sg::8a0cdf09-bc8e-4776-98b5-6082e27b0f06" providerId="AD" clId="Web-{0DB53BDE-7EEC-E293-994C-16C0C0D918DD}" dt="2023-04-18T18:21:10.409" v="595" actId="1076"/>
          <ac:spMkLst>
            <pc:docMk/>
            <pc:sldMk cId="943719433" sldId="284"/>
            <ac:spMk id="4" creationId="{4175C678-2DD2-B11F-4863-639323EC4B58}"/>
          </ac:spMkLst>
        </pc:spChg>
        <pc:spChg chg="add del">
          <ac:chgData name="#CHAW KAY KHINE#" userId="S::kaykhine004@e.ntu.edu.sg::8a0cdf09-bc8e-4776-98b5-6082e27b0f06" providerId="AD" clId="Web-{0DB53BDE-7EEC-E293-994C-16C0C0D918DD}" dt="2023-04-18T18:14:57.605" v="541"/>
          <ac:spMkLst>
            <pc:docMk/>
            <pc:sldMk cId="943719433" sldId="284"/>
            <ac:spMk id="8" creationId="{038E7D36-B1C9-463C-983F-AEA5810A60D0}"/>
          </ac:spMkLst>
        </pc:spChg>
        <pc:spChg chg="add del">
          <ac:chgData name="#CHAW KAY KHINE#" userId="S::kaykhine004@e.ntu.edu.sg::8a0cdf09-bc8e-4776-98b5-6082e27b0f06" providerId="AD" clId="Web-{0DB53BDE-7EEC-E293-994C-16C0C0D918DD}" dt="2023-04-18T18:14:57.605" v="541"/>
          <ac:spMkLst>
            <pc:docMk/>
            <pc:sldMk cId="943719433" sldId="284"/>
            <ac:spMk id="10" creationId="{37B9A221-B33F-47C2-85FF-2C8F363D797B}"/>
          </ac:spMkLst>
        </pc:spChg>
        <pc:spChg chg="add del">
          <ac:chgData name="#CHAW KAY KHINE#" userId="S::kaykhine004@e.ntu.edu.sg::8a0cdf09-bc8e-4776-98b5-6082e27b0f06" providerId="AD" clId="Web-{0DB53BDE-7EEC-E293-994C-16C0C0D918DD}" dt="2023-04-18T18:14:57.605" v="541"/>
          <ac:spMkLst>
            <pc:docMk/>
            <pc:sldMk cId="943719433" sldId="284"/>
            <ac:spMk id="12" creationId="{CD0E0EF1-7626-4514-9337-271DD661B1EB}"/>
          </ac:spMkLst>
        </pc:spChg>
        <pc:spChg chg="add del">
          <ac:chgData name="#CHAW KAY KHINE#" userId="S::kaykhine004@e.ntu.edu.sg::8a0cdf09-bc8e-4776-98b5-6082e27b0f06" providerId="AD" clId="Web-{0DB53BDE-7EEC-E293-994C-16C0C0D918DD}" dt="2023-04-18T18:14:57.605" v="541"/>
          <ac:spMkLst>
            <pc:docMk/>
            <pc:sldMk cId="943719433" sldId="284"/>
            <ac:spMk id="14" creationId="{5F0B1492-9A00-4F80-8771-0BB2C2C4353C}"/>
          </ac:spMkLst>
        </pc:spChg>
        <pc:spChg chg="add del">
          <ac:chgData name="#CHAW KAY KHINE#" userId="S::kaykhine004@e.ntu.edu.sg::8a0cdf09-bc8e-4776-98b5-6082e27b0f06" providerId="AD" clId="Web-{0DB53BDE-7EEC-E293-994C-16C0C0D918DD}" dt="2023-04-18T18:14:57.605" v="541"/>
          <ac:spMkLst>
            <pc:docMk/>
            <pc:sldMk cId="943719433" sldId="284"/>
            <ac:spMk id="20" creationId="{AF6CB648-9554-488A-B457-99CAAD1DA528}"/>
          </ac:spMkLst>
        </pc:spChg>
        <pc:spChg chg="add del">
          <ac:chgData name="#CHAW KAY KHINE#" userId="S::kaykhine004@e.ntu.edu.sg::8a0cdf09-bc8e-4776-98b5-6082e27b0f06" providerId="AD" clId="Web-{0DB53BDE-7EEC-E293-994C-16C0C0D918DD}" dt="2023-04-18T18:14:57.605" v="541"/>
          <ac:spMkLst>
            <pc:docMk/>
            <pc:sldMk cId="943719433" sldId="284"/>
            <ac:spMk id="22" creationId="{1CC260F1-CD9A-42C9-8ED4-1C61328D8F9E}"/>
          </ac:spMkLst>
        </pc:spChg>
        <pc:spChg chg="add">
          <ac:chgData name="#CHAW KAY KHINE#" userId="S::kaykhine004@e.ntu.edu.sg::8a0cdf09-bc8e-4776-98b5-6082e27b0f06" providerId="AD" clId="Web-{0DB53BDE-7EEC-E293-994C-16C0C0D918DD}" dt="2023-04-18T18:14:57.621" v="542"/>
          <ac:spMkLst>
            <pc:docMk/>
            <pc:sldMk cId="943719433" sldId="284"/>
            <ac:spMk id="27" creationId="{038E7D36-B1C9-463C-983F-AEA5810A60D0}"/>
          </ac:spMkLst>
        </pc:spChg>
        <pc:spChg chg="add">
          <ac:chgData name="#CHAW KAY KHINE#" userId="S::kaykhine004@e.ntu.edu.sg::8a0cdf09-bc8e-4776-98b5-6082e27b0f06" providerId="AD" clId="Web-{0DB53BDE-7EEC-E293-994C-16C0C0D918DD}" dt="2023-04-18T18:14:57.621" v="542"/>
          <ac:spMkLst>
            <pc:docMk/>
            <pc:sldMk cId="943719433" sldId="284"/>
            <ac:spMk id="28" creationId="{37B9A221-B33F-47C2-85FF-2C8F363D797B}"/>
          </ac:spMkLst>
        </pc:spChg>
        <pc:spChg chg="add">
          <ac:chgData name="#CHAW KAY KHINE#" userId="S::kaykhine004@e.ntu.edu.sg::8a0cdf09-bc8e-4776-98b5-6082e27b0f06" providerId="AD" clId="Web-{0DB53BDE-7EEC-E293-994C-16C0C0D918DD}" dt="2023-04-18T18:14:57.621" v="542"/>
          <ac:spMkLst>
            <pc:docMk/>
            <pc:sldMk cId="943719433" sldId="284"/>
            <ac:spMk id="29" creationId="{CD0E0EF1-7626-4514-9337-271DD661B1EB}"/>
          </ac:spMkLst>
        </pc:spChg>
        <pc:spChg chg="add">
          <ac:chgData name="#CHAW KAY KHINE#" userId="S::kaykhine004@e.ntu.edu.sg::8a0cdf09-bc8e-4776-98b5-6082e27b0f06" providerId="AD" clId="Web-{0DB53BDE-7EEC-E293-994C-16C0C0D918DD}" dt="2023-04-18T18:14:57.621" v="542"/>
          <ac:spMkLst>
            <pc:docMk/>
            <pc:sldMk cId="943719433" sldId="284"/>
            <ac:spMk id="30" creationId="{5F0B1492-9A00-4F80-8771-0BB2C2C4353C}"/>
          </ac:spMkLst>
        </pc:spChg>
        <pc:spChg chg="add">
          <ac:chgData name="#CHAW KAY KHINE#" userId="S::kaykhine004@e.ntu.edu.sg::8a0cdf09-bc8e-4776-98b5-6082e27b0f06" providerId="AD" clId="Web-{0DB53BDE-7EEC-E293-994C-16C0C0D918DD}" dt="2023-04-18T18:14:57.621" v="542"/>
          <ac:spMkLst>
            <pc:docMk/>
            <pc:sldMk cId="943719433" sldId="284"/>
            <ac:spMk id="33" creationId="{7DE220E6-BA55-4F04-B3C4-F4985F3E77AF}"/>
          </ac:spMkLst>
        </pc:spChg>
        <pc:spChg chg="add">
          <ac:chgData name="#CHAW KAY KHINE#" userId="S::kaykhine004@e.ntu.edu.sg::8a0cdf09-bc8e-4776-98b5-6082e27b0f06" providerId="AD" clId="Web-{0DB53BDE-7EEC-E293-994C-16C0C0D918DD}" dt="2023-04-18T18:14:57.621" v="542"/>
          <ac:spMkLst>
            <pc:docMk/>
            <pc:sldMk cId="943719433" sldId="284"/>
            <ac:spMk id="34" creationId="{5AE190BC-D2FD-433E-AB89-0DF68EFD6D09}"/>
          </ac:spMkLst>
        </pc:spChg>
        <pc:spChg chg="add">
          <ac:chgData name="#CHAW KAY KHINE#" userId="S::kaykhine004@e.ntu.edu.sg::8a0cdf09-bc8e-4776-98b5-6082e27b0f06" providerId="AD" clId="Web-{0DB53BDE-7EEC-E293-994C-16C0C0D918DD}" dt="2023-04-18T18:14:57.621" v="542"/>
          <ac:spMkLst>
            <pc:docMk/>
            <pc:sldMk cId="943719433" sldId="284"/>
            <ac:spMk id="35" creationId="{43E8FEA2-54EE-4F84-B5DB-A055A7D805EE}"/>
          </ac:spMkLst>
        </pc:spChg>
        <pc:picChg chg="add mod">
          <ac:chgData name="#CHAW KAY KHINE#" userId="S::kaykhine004@e.ntu.edu.sg::8a0cdf09-bc8e-4776-98b5-6082e27b0f06" providerId="AD" clId="Web-{0DB53BDE-7EEC-E293-994C-16C0C0D918DD}" dt="2023-04-18T18:21:07.096" v="594" actId="1076"/>
          <ac:picMkLst>
            <pc:docMk/>
            <pc:sldMk cId="943719433" sldId="284"/>
            <ac:picMk id="3" creationId="{3D1719E7-29C0-71F6-F5DB-FC57F01F2D43}"/>
          </ac:picMkLst>
        </pc:picChg>
        <pc:cxnChg chg="add del">
          <ac:chgData name="#CHAW KAY KHINE#" userId="S::kaykhine004@e.ntu.edu.sg::8a0cdf09-bc8e-4776-98b5-6082e27b0f06" providerId="AD" clId="Web-{0DB53BDE-7EEC-E293-994C-16C0C0D918DD}" dt="2023-04-18T18:14:57.605" v="541"/>
          <ac:cxnSpMkLst>
            <pc:docMk/>
            <pc:sldMk cId="943719433" sldId="284"/>
            <ac:cxnSpMk id="16" creationId="{7FAC7B62-8ACC-41ED-80AB-8D1CDF38B9E4}"/>
          </ac:cxnSpMkLst>
        </pc:cxnChg>
        <pc:cxnChg chg="add del">
          <ac:chgData name="#CHAW KAY KHINE#" userId="S::kaykhine004@e.ntu.edu.sg::8a0cdf09-bc8e-4776-98b5-6082e27b0f06" providerId="AD" clId="Web-{0DB53BDE-7EEC-E293-994C-16C0C0D918DD}" dt="2023-04-18T18:14:57.605" v="541"/>
          <ac:cxnSpMkLst>
            <pc:docMk/>
            <pc:sldMk cId="943719433" sldId="284"/>
            <ac:cxnSpMk id="18" creationId="{945FF525-9A83-4625-99D9-B267BDE077E7}"/>
          </ac:cxnSpMkLst>
        </pc:cxnChg>
        <pc:cxnChg chg="add del">
          <ac:chgData name="#CHAW KAY KHINE#" userId="S::kaykhine004@e.ntu.edu.sg::8a0cdf09-bc8e-4776-98b5-6082e27b0f06" providerId="AD" clId="Web-{0DB53BDE-7EEC-E293-994C-16C0C0D918DD}" dt="2023-04-18T18:14:57.605" v="541"/>
          <ac:cxnSpMkLst>
            <pc:docMk/>
            <pc:sldMk cId="943719433" sldId="284"/>
            <ac:cxnSpMk id="24" creationId="{61FF92BA-874E-408A-BFAD-416A7FFE5976}"/>
          </ac:cxnSpMkLst>
        </pc:cxnChg>
        <pc:cxnChg chg="add">
          <ac:chgData name="#CHAW KAY KHINE#" userId="S::kaykhine004@e.ntu.edu.sg::8a0cdf09-bc8e-4776-98b5-6082e27b0f06" providerId="AD" clId="Web-{0DB53BDE-7EEC-E293-994C-16C0C0D918DD}" dt="2023-04-18T18:14:57.621" v="542"/>
          <ac:cxnSpMkLst>
            <pc:docMk/>
            <pc:sldMk cId="943719433" sldId="284"/>
            <ac:cxnSpMk id="26" creationId="{E58B1629-F209-47B0-BA59-6BD937DBB08F}"/>
          </ac:cxnSpMkLst>
        </pc:cxnChg>
        <pc:cxnChg chg="add">
          <ac:chgData name="#CHAW KAY KHINE#" userId="S::kaykhine004@e.ntu.edu.sg::8a0cdf09-bc8e-4776-98b5-6082e27b0f06" providerId="AD" clId="Web-{0DB53BDE-7EEC-E293-994C-16C0C0D918DD}" dt="2023-04-18T18:14:57.621" v="542"/>
          <ac:cxnSpMkLst>
            <pc:docMk/>
            <pc:sldMk cId="943719433" sldId="284"/>
            <ac:cxnSpMk id="31" creationId="{7FAC7B62-8ACC-41ED-80AB-8D1CDF38B9E4}"/>
          </ac:cxnSpMkLst>
        </pc:cxnChg>
        <pc:cxnChg chg="add">
          <ac:chgData name="#CHAW KAY KHINE#" userId="S::kaykhine004@e.ntu.edu.sg::8a0cdf09-bc8e-4776-98b5-6082e27b0f06" providerId="AD" clId="Web-{0DB53BDE-7EEC-E293-994C-16C0C0D918DD}" dt="2023-04-18T18:14:57.621" v="542"/>
          <ac:cxnSpMkLst>
            <pc:docMk/>
            <pc:sldMk cId="943719433" sldId="284"/>
            <ac:cxnSpMk id="32" creationId="{945FF525-9A83-4625-99D9-B267BDE077E7}"/>
          </ac:cxnSpMkLst>
        </pc:cxnChg>
      </pc:sldChg>
      <pc:sldChg chg="addSp delSp modSp new mod setBg">
        <pc:chgData name="#CHAW KAY KHINE#" userId="S::kaykhine004@e.ntu.edu.sg::8a0cdf09-bc8e-4776-98b5-6082e27b0f06" providerId="AD" clId="Web-{0DB53BDE-7EEC-E293-994C-16C0C0D918DD}" dt="2023-04-18T18:49:35.221" v="796" actId="1076"/>
        <pc:sldMkLst>
          <pc:docMk/>
          <pc:sldMk cId="552649433" sldId="285"/>
        </pc:sldMkLst>
        <pc:spChg chg="add del mod ord">
          <ac:chgData name="#CHAW KAY KHINE#" userId="S::kaykhine004@e.ntu.edu.sg::8a0cdf09-bc8e-4776-98b5-6082e27b0f06" providerId="AD" clId="Web-{0DB53BDE-7EEC-E293-994C-16C0C0D918DD}" dt="2023-04-18T18:33:45.768" v="654"/>
          <ac:spMkLst>
            <pc:docMk/>
            <pc:sldMk cId="552649433" sldId="285"/>
            <ac:spMk id="2" creationId="{402B1A36-2F1A-5CFF-C532-3B5737A89D79}"/>
          </ac:spMkLst>
        </pc:spChg>
        <pc:spChg chg="add mod ord">
          <ac:chgData name="#CHAW KAY KHINE#" userId="S::kaykhine004@e.ntu.edu.sg::8a0cdf09-bc8e-4776-98b5-6082e27b0f06" providerId="AD" clId="Web-{0DB53BDE-7EEC-E293-994C-16C0C0D918DD}" dt="2023-04-18T18:49:31.190" v="795"/>
          <ac:spMkLst>
            <pc:docMk/>
            <pc:sldMk cId="552649433" sldId="285"/>
            <ac:spMk id="3" creationId="{3E31CF61-C607-0FAB-8E77-8D4BFFA55BE6}"/>
          </ac:spMkLst>
        </pc:spChg>
        <pc:spChg chg="add del">
          <ac:chgData name="#CHAW KAY KHINE#" userId="S::kaykhine004@e.ntu.edu.sg::8a0cdf09-bc8e-4776-98b5-6082e27b0f06" providerId="AD" clId="Web-{0DB53BDE-7EEC-E293-994C-16C0C0D918DD}" dt="2023-04-18T18:33:11.829" v="645"/>
          <ac:spMkLst>
            <pc:docMk/>
            <pc:sldMk cId="552649433" sldId="285"/>
            <ac:spMk id="10" creationId="{D284A420-F50C-4C2C-B88E-E6F4EF504B6E}"/>
          </ac:spMkLst>
        </pc:spChg>
        <pc:spChg chg="add del">
          <ac:chgData name="#CHAW KAY KHINE#" userId="S::kaykhine004@e.ntu.edu.sg::8a0cdf09-bc8e-4776-98b5-6082e27b0f06" providerId="AD" clId="Web-{0DB53BDE-7EEC-E293-994C-16C0C0D918DD}" dt="2023-04-18T18:33:11.829" v="645"/>
          <ac:spMkLst>
            <pc:docMk/>
            <pc:sldMk cId="552649433" sldId="285"/>
            <ac:spMk id="12" creationId="{893A6D2E-5228-4998-9E24-EFCCA024675E}"/>
          </ac:spMkLst>
        </pc:spChg>
        <pc:spChg chg="add del">
          <ac:chgData name="#CHAW KAY KHINE#" userId="S::kaykhine004@e.ntu.edu.sg::8a0cdf09-bc8e-4776-98b5-6082e27b0f06" providerId="AD" clId="Web-{0DB53BDE-7EEC-E293-994C-16C0C0D918DD}" dt="2023-04-18T18:33:11.829" v="645"/>
          <ac:spMkLst>
            <pc:docMk/>
            <pc:sldMk cId="552649433" sldId="285"/>
            <ac:spMk id="18" creationId="{6BF1CF0D-DD20-4D72-9173-21756ED5D30B}"/>
          </ac:spMkLst>
        </pc:spChg>
        <pc:spChg chg="add del">
          <ac:chgData name="#CHAW KAY KHINE#" userId="S::kaykhine004@e.ntu.edu.sg::8a0cdf09-bc8e-4776-98b5-6082e27b0f06" providerId="AD" clId="Web-{0DB53BDE-7EEC-E293-994C-16C0C0D918DD}" dt="2023-04-18T18:33:11.829" v="645"/>
          <ac:spMkLst>
            <pc:docMk/>
            <pc:sldMk cId="552649433" sldId="285"/>
            <ac:spMk id="20" creationId="{13A48C6C-3CC4-4EE5-A773-EC1EB7F59CD4}"/>
          </ac:spMkLst>
        </pc:spChg>
        <pc:spChg chg="add del">
          <ac:chgData name="#CHAW KAY KHINE#" userId="S::kaykhine004@e.ntu.edu.sg::8a0cdf09-bc8e-4776-98b5-6082e27b0f06" providerId="AD" clId="Web-{0DB53BDE-7EEC-E293-994C-16C0C0D918DD}" dt="2023-04-18T18:33:11.829" v="645"/>
          <ac:spMkLst>
            <pc:docMk/>
            <pc:sldMk cId="552649433" sldId="285"/>
            <ac:spMk id="22" creationId="{F489C2E0-4895-4B72-85EA-7EE9FAFFDC7E}"/>
          </ac:spMkLst>
        </pc:spChg>
        <pc:spChg chg="add del">
          <ac:chgData name="#CHAW KAY KHINE#" userId="S::kaykhine004@e.ntu.edu.sg::8a0cdf09-bc8e-4776-98b5-6082e27b0f06" providerId="AD" clId="Web-{0DB53BDE-7EEC-E293-994C-16C0C0D918DD}" dt="2023-04-18T18:33:26.377" v="648"/>
          <ac:spMkLst>
            <pc:docMk/>
            <pc:sldMk cId="552649433" sldId="285"/>
            <ac:spMk id="27" creationId="{D284A420-F50C-4C2C-B88E-E6F4EF504B6E}"/>
          </ac:spMkLst>
        </pc:spChg>
        <pc:spChg chg="add del">
          <ac:chgData name="#CHAW KAY KHINE#" userId="S::kaykhine004@e.ntu.edu.sg::8a0cdf09-bc8e-4776-98b5-6082e27b0f06" providerId="AD" clId="Web-{0DB53BDE-7EEC-E293-994C-16C0C0D918DD}" dt="2023-04-18T18:33:26.377" v="648"/>
          <ac:spMkLst>
            <pc:docMk/>
            <pc:sldMk cId="552649433" sldId="285"/>
            <ac:spMk id="28" creationId="{893A6D2E-5228-4998-9E24-EFCCA024675E}"/>
          </ac:spMkLst>
        </pc:spChg>
        <pc:spChg chg="add del">
          <ac:chgData name="#CHAW KAY KHINE#" userId="S::kaykhine004@e.ntu.edu.sg::8a0cdf09-bc8e-4776-98b5-6082e27b0f06" providerId="AD" clId="Web-{0DB53BDE-7EEC-E293-994C-16C0C0D918DD}" dt="2023-04-18T18:33:26.377" v="648"/>
          <ac:spMkLst>
            <pc:docMk/>
            <pc:sldMk cId="552649433" sldId="285"/>
            <ac:spMk id="31" creationId="{77FBDC91-B74F-41CA-A697-314781DE28D5}"/>
          </ac:spMkLst>
        </pc:spChg>
        <pc:spChg chg="add del">
          <ac:chgData name="#CHAW KAY KHINE#" userId="S::kaykhine004@e.ntu.edu.sg::8a0cdf09-bc8e-4776-98b5-6082e27b0f06" providerId="AD" clId="Web-{0DB53BDE-7EEC-E293-994C-16C0C0D918DD}" dt="2023-04-18T18:33:26.377" v="648"/>
          <ac:spMkLst>
            <pc:docMk/>
            <pc:sldMk cId="552649433" sldId="285"/>
            <ac:spMk id="32" creationId="{D09620DB-6964-4BA3-9239-A5174696BCB1}"/>
          </ac:spMkLst>
        </pc:spChg>
        <pc:spChg chg="add del">
          <ac:chgData name="#CHAW KAY KHINE#" userId="S::kaykhine004@e.ntu.edu.sg::8a0cdf09-bc8e-4776-98b5-6082e27b0f06" providerId="AD" clId="Web-{0DB53BDE-7EEC-E293-994C-16C0C0D918DD}" dt="2023-04-18T18:33:26.377" v="648"/>
          <ac:spMkLst>
            <pc:docMk/>
            <pc:sldMk cId="552649433" sldId="285"/>
            <ac:spMk id="33" creationId="{D85E9A4A-0183-4A3C-B68E-A229278915E2}"/>
          </ac:spMkLst>
        </pc:spChg>
        <pc:spChg chg="add del">
          <ac:chgData name="#CHAW KAY KHINE#" userId="S::kaykhine004@e.ntu.edu.sg::8a0cdf09-bc8e-4776-98b5-6082e27b0f06" providerId="AD" clId="Web-{0DB53BDE-7EEC-E293-994C-16C0C0D918DD}" dt="2023-04-18T18:33:26.377" v="648"/>
          <ac:spMkLst>
            <pc:docMk/>
            <pc:sldMk cId="552649433" sldId="285"/>
            <ac:spMk id="34" creationId="{F489C2E0-4895-4B72-85EA-7EE9FAFFDC7E}"/>
          </ac:spMkLst>
        </pc:spChg>
        <pc:spChg chg="add del">
          <ac:chgData name="#CHAW KAY KHINE#" userId="S::kaykhine004@e.ntu.edu.sg::8a0cdf09-bc8e-4776-98b5-6082e27b0f06" providerId="AD" clId="Web-{0DB53BDE-7EEC-E293-994C-16C0C0D918DD}" dt="2023-04-18T18:47:38.766" v="778"/>
          <ac:spMkLst>
            <pc:docMk/>
            <pc:sldMk cId="552649433" sldId="285"/>
            <ac:spMk id="39" creationId="{D284A420-F50C-4C2C-B88E-E6F4EF504B6E}"/>
          </ac:spMkLst>
        </pc:spChg>
        <pc:spChg chg="add del">
          <ac:chgData name="#CHAW KAY KHINE#" userId="S::kaykhine004@e.ntu.edu.sg::8a0cdf09-bc8e-4776-98b5-6082e27b0f06" providerId="AD" clId="Web-{0DB53BDE-7EEC-E293-994C-16C0C0D918DD}" dt="2023-04-18T18:47:38.766" v="778"/>
          <ac:spMkLst>
            <pc:docMk/>
            <pc:sldMk cId="552649433" sldId="285"/>
            <ac:spMk id="41" creationId="{893A6D2E-5228-4998-9E24-EFCCA024675E}"/>
          </ac:spMkLst>
        </pc:spChg>
        <pc:spChg chg="add del">
          <ac:chgData name="#CHAW KAY KHINE#" userId="S::kaykhine004@e.ntu.edu.sg::8a0cdf09-bc8e-4776-98b5-6082e27b0f06" providerId="AD" clId="Web-{0DB53BDE-7EEC-E293-994C-16C0C0D918DD}" dt="2023-04-18T18:47:38.766" v="778"/>
          <ac:spMkLst>
            <pc:docMk/>
            <pc:sldMk cId="552649433" sldId="285"/>
            <ac:spMk id="47" creationId="{CAB6D7AF-734C-43E5-AE74-E8EC5D462582}"/>
          </ac:spMkLst>
        </pc:spChg>
        <pc:spChg chg="add del">
          <ac:chgData name="#CHAW KAY KHINE#" userId="S::kaykhine004@e.ntu.edu.sg::8a0cdf09-bc8e-4776-98b5-6082e27b0f06" providerId="AD" clId="Web-{0DB53BDE-7EEC-E293-994C-16C0C0D918DD}" dt="2023-04-18T18:47:38.766" v="778"/>
          <ac:spMkLst>
            <pc:docMk/>
            <pc:sldMk cId="552649433" sldId="285"/>
            <ac:spMk id="49" creationId="{36830A5B-65B2-40C0-80F8-67EFC8A6B03B}"/>
          </ac:spMkLst>
        </pc:spChg>
        <pc:spChg chg="add del">
          <ac:chgData name="#CHAW KAY KHINE#" userId="S::kaykhine004@e.ntu.edu.sg::8a0cdf09-bc8e-4776-98b5-6082e27b0f06" providerId="AD" clId="Web-{0DB53BDE-7EEC-E293-994C-16C0C0D918DD}" dt="2023-04-18T18:47:38.751" v="777"/>
          <ac:spMkLst>
            <pc:docMk/>
            <pc:sldMk cId="552649433" sldId="285"/>
            <ac:spMk id="56" creationId="{D284A420-F50C-4C2C-B88E-E6F4EF504B6E}"/>
          </ac:spMkLst>
        </pc:spChg>
        <pc:spChg chg="add del">
          <ac:chgData name="#CHAW KAY KHINE#" userId="S::kaykhine004@e.ntu.edu.sg::8a0cdf09-bc8e-4776-98b5-6082e27b0f06" providerId="AD" clId="Web-{0DB53BDE-7EEC-E293-994C-16C0C0D918DD}" dt="2023-04-18T18:47:38.751" v="777"/>
          <ac:spMkLst>
            <pc:docMk/>
            <pc:sldMk cId="552649433" sldId="285"/>
            <ac:spMk id="58" creationId="{893A6D2E-5228-4998-9E24-EFCCA024675E}"/>
          </ac:spMkLst>
        </pc:spChg>
        <pc:spChg chg="add del">
          <ac:chgData name="#CHAW KAY KHINE#" userId="S::kaykhine004@e.ntu.edu.sg::8a0cdf09-bc8e-4776-98b5-6082e27b0f06" providerId="AD" clId="Web-{0DB53BDE-7EEC-E293-994C-16C0C0D918DD}" dt="2023-04-18T18:47:38.751" v="777"/>
          <ac:spMkLst>
            <pc:docMk/>
            <pc:sldMk cId="552649433" sldId="285"/>
            <ac:spMk id="64" creationId="{92B3FB01-552F-410C-9D51-BCCE5ED63E76}"/>
          </ac:spMkLst>
        </pc:spChg>
        <pc:spChg chg="add del">
          <ac:chgData name="#CHAW KAY KHINE#" userId="S::kaykhine004@e.ntu.edu.sg::8a0cdf09-bc8e-4776-98b5-6082e27b0f06" providerId="AD" clId="Web-{0DB53BDE-7EEC-E293-994C-16C0C0D918DD}" dt="2023-04-18T18:47:38.751" v="777"/>
          <ac:spMkLst>
            <pc:docMk/>
            <pc:sldMk cId="552649433" sldId="285"/>
            <ac:spMk id="66" creationId="{9EEDBAC1-4509-4C46-B23B-6C4D7C640D23}"/>
          </ac:spMkLst>
        </pc:spChg>
        <pc:spChg chg="add del">
          <ac:chgData name="#CHAW KAY KHINE#" userId="S::kaykhine004@e.ntu.edu.sg::8a0cdf09-bc8e-4776-98b5-6082e27b0f06" providerId="AD" clId="Web-{0DB53BDE-7EEC-E293-994C-16C0C0D918DD}" dt="2023-04-18T18:47:38.751" v="777"/>
          <ac:spMkLst>
            <pc:docMk/>
            <pc:sldMk cId="552649433" sldId="285"/>
            <ac:spMk id="68" creationId="{13A48C6C-3CC4-4EE5-A773-EC1EB7F59CD4}"/>
          </ac:spMkLst>
        </pc:spChg>
        <pc:spChg chg="add del">
          <ac:chgData name="#CHAW KAY KHINE#" userId="S::kaykhine004@e.ntu.edu.sg::8a0cdf09-bc8e-4776-98b5-6082e27b0f06" providerId="AD" clId="Web-{0DB53BDE-7EEC-E293-994C-16C0C0D918DD}" dt="2023-04-18T18:47:38.751" v="777"/>
          <ac:spMkLst>
            <pc:docMk/>
            <pc:sldMk cId="552649433" sldId="285"/>
            <ac:spMk id="70" creationId="{F489C2E0-4895-4B72-85EA-7EE9FAFFDC7E}"/>
          </ac:spMkLst>
        </pc:spChg>
        <pc:spChg chg="add del">
          <ac:chgData name="#CHAW KAY KHINE#" userId="S::kaykhine004@e.ntu.edu.sg::8a0cdf09-bc8e-4776-98b5-6082e27b0f06" providerId="AD" clId="Web-{0DB53BDE-7EEC-E293-994C-16C0C0D918DD}" dt="2023-04-18T18:48:03.704" v="784"/>
          <ac:spMkLst>
            <pc:docMk/>
            <pc:sldMk cId="552649433" sldId="285"/>
            <ac:spMk id="74" creationId="{D284A420-F50C-4C2C-B88E-E6F4EF504B6E}"/>
          </ac:spMkLst>
        </pc:spChg>
        <pc:spChg chg="add del">
          <ac:chgData name="#CHAW KAY KHINE#" userId="S::kaykhine004@e.ntu.edu.sg::8a0cdf09-bc8e-4776-98b5-6082e27b0f06" providerId="AD" clId="Web-{0DB53BDE-7EEC-E293-994C-16C0C0D918DD}" dt="2023-04-18T18:48:03.704" v="784"/>
          <ac:spMkLst>
            <pc:docMk/>
            <pc:sldMk cId="552649433" sldId="285"/>
            <ac:spMk id="75" creationId="{893A6D2E-5228-4998-9E24-EFCCA024675E}"/>
          </ac:spMkLst>
        </pc:spChg>
        <pc:spChg chg="add del">
          <ac:chgData name="#CHAW KAY KHINE#" userId="S::kaykhine004@e.ntu.edu.sg::8a0cdf09-bc8e-4776-98b5-6082e27b0f06" providerId="AD" clId="Web-{0DB53BDE-7EEC-E293-994C-16C0C0D918DD}" dt="2023-04-18T18:48:03.704" v="784"/>
          <ac:spMkLst>
            <pc:docMk/>
            <pc:sldMk cId="552649433" sldId="285"/>
            <ac:spMk id="78" creationId="{E2BA2BD9-7B54-4190-8F06-3EF3658A0020}"/>
          </ac:spMkLst>
        </pc:spChg>
        <pc:spChg chg="add del">
          <ac:chgData name="#CHAW KAY KHINE#" userId="S::kaykhine004@e.ntu.edu.sg::8a0cdf09-bc8e-4776-98b5-6082e27b0f06" providerId="AD" clId="Web-{0DB53BDE-7EEC-E293-994C-16C0C0D918DD}" dt="2023-04-18T18:48:03.704" v="784"/>
          <ac:spMkLst>
            <pc:docMk/>
            <pc:sldMk cId="552649433" sldId="285"/>
            <ac:spMk id="79" creationId="{184F9D61-9303-40B4-9F7E-66A9B4EDC458}"/>
          </ac:spMkLst>
        </pc:spChg>
        <pc:spChg chg="add del">
          <ac:chgData name="#CHAW KAY KHINE#" userId="S::kaykhine004@e.ntu.edu.sg::8a0cdf09-bc8e-4776-98b5-6082e27b0f06" providerId="AD" clId="Web-{0DB53BDE-7EEC-E293-994C-16C0C0D918DD}" dt="2023-04-18T18:48:03.704" v="784"/>
          <ac:spMkLst>
            <pc:docMk/>
            <pc:sldMk cId="552649433" sldId="285"/>
            <ac:spMk id="80" creationId="{648D746A-0359-4EAE-8CF9-062E281698EC}"/>
          </ac:spMkLst>
        </pc:spChg>
        <pc:spChg chg="add del">
          <ac:chgData name="#CHAW KAY KHINE#" userId="S::kaykhine004@e.ntu.edu.sg::8a0cdf09-bc8e-4776-98b5-6082e27b0f06" providerId="AD" clId="Web-{0DB53BDE-7EEC-E293-994C-16C0C0D918DD}" dt="2023-04-18T18:48:42.220" v="787"/>
          <ac:spMkLst>
            <pc:docMk/>
            <pc:sldMk cId="552649433" sldId="285"/>
            <ac:spMk id="86" creationId="{D284A420-F50C-4C2C-B88E-E6F4EF504B6E}"/>
          </ac:spMkLst>
        </pc:spChg>
        <pc:spChg chg="add del">
          <ac:chgData name="#CHAW KAY KHINE#" userId="S::kaykhine004@e.ntu.edu.sg::8a0cdf09-bc8e-4776-98b5-6082e27b0f06" providerId="AD" clId="Web-{0DB53BDE-7EEC-E293-994C-16C0C0D918DD}" dt="2023-04-18T18:48:42.220" v="787"/>
          <ac:spMkLst>
            <pc:docMk/>
            <pc:sldMk cId="552649433" sldId="285"/>
            <ac:spMk id="88" creationId="{893A6D2E-5228-4998-9E24-EFCCA024675E}"/>
          </ac:spMkLst>
        </pc:spChg>
        <pc:spChg chg="add del">
          <ac:chgData name="#CHAW KAY KHINE#" userId="S::kaykhine004@e.ntu.edu.sg::8a0cdf09-bc8e-4776-98b5-6082e27b0f06" providerId="AD" clId="Web-{0DB53BDE-7EEC-E293-994C-16C0C0D918DD}" dt="2023-04-18T18:48:42.220" v="787"/>
          <ac:spMkLst>
            <pc:docMk/>
            <pc:sldMk cId="552649433" sldId="285"/>
            <ac:spMk id="94" creationId="{42AE77C8-8636-492A-ABA7-1B8730025A08}"/>
          </ac:spMkLst>
        </pc:spChg>
        <pc:spChg chg="add del">
          <ac:chgData name="#CHAW KAY KHINE#" userId="S::kaykhine004@e.ntu.edu.sg::8a0cdf09-bc8e-4776-98b5-6082e27b0f06" providerId="AD" clId="Web-{0DB53BDE-7EEC-E293-994C-16C0C0D918DD}" dt="2023-04-18T18:48:42.220" v="787"/>
          <ac:spMkLst>
            <pc:docMk/>
            <pc:sldMk cId="552649433" sldId="285"/>
            <ac:spMk id="96" creationId="{079AB7E9-4C3D-48E5-BDC2-C6EBF5170B1F}"/>
          </ac:spMkLst>
        </pc:spChg>
        <pc:spChg chg="add del">
          <ac:chgData name="#CHAW KAY KHINE#" userId="S::kaykhine004@e.ntu.edu.sg::8a0cdf09-bc8e-4776-98b5-6082e27b0f06" providerId="AD" clId="Web-{0DB53BDE-7EEC-E293-994C-16C0C0D918DD}" dt="2023-04-18T18:48:42.220" v="787"/>
          <ac:spMkLst>
            <pc:docMk/>
            <pc:sldMk cId="552649433" sldId="285"/>
            <ac:spMk id="100" creationId="{095830D2-F2AE-4DD8-B586-89B0977916FF}"/>
          </ac:spMkLst>
        </pc:spChg>
        <pc:spChg chg="add del">
          <ac:chgData name="#CHAW KAY KHINE#" userId="S::kaykhine004@e.ntu.edu.sg::8a0cdf09-bc8e-4776-98b5-6082e27b0f06" providerId="AD" clId="Web-{0DB53BDE-7EEC-E293-994C-16C0C0D918DD}" dt="2023-04-18T18:49:13.127" v="790"/>
          <ac:spMkLst>
            <pc:docMk/>
            <pc:sldMk cId="552649433" sldId="285"/>
            <ac:spMk id="105" creationId="{D284A420-F50C-4C2C-B88E-E6F4EF504B6E}"/>
          </ac:spMkLst>
        </pc:spChg>
        <pc:spChg chg="add del">
          <ac:chgData name="#CHAW KAY KHINE#" userId="S::kaykhine004@e.ntu.edu.sg::8a0cdf09-bc8e-4776-98b5-6082e27b0f06" providerId="AD" clId="Web-{0DB53BDE-7EEC-E293-994C-16C0C0D918DD}" dt="2023-04-18T18:49:13.127" v="790"/>
          <ac:spMkLst>
            <pc:docMk/>
            <pc:sldMk cId="552649433" sldId="285"/>
            <ac:spMk id="107" creationId="{893A6D2E-5228-4998-9E24-EFCCA024675E}"/>
          </ac:spMkLst>
        </pc:spChg>
        <pc:spChg chg="add del">
          <ac:chgData name="#CHAW KAY KHINE#" userId="S::kaykhine004@e.ntu.edu.sg::8a0cdf09-bc8e-4776-98b5-6082e27b0f06" providerId="AD" clId="Web-{0DB53BDE-7EEC-E293-994C-16C0C0D918DD}" dt="2023-04-18T18:49:13.127" v="790"/>
          <ac:spMkLst>
            <pc:docMk/>
            <pc:sldMk cId="552649433" sldId="285"/>
            <ac:spMk id="113" creationId="{E2BA2BD9-7B54-4190-8F06-3EF3658A0020}"/>
          </ac:spMkLst>
        </pc:spChg>
        <pc:spChg chg="add del">
          <ac:chgData name="#CHAW KAY KHINE#" userId="S::kaykhine004@e.ntu.edu.sg::8a0cdf09-bc8e-4776-98b5-6082e27b0f06" providerId="AD" clId="Web-{0DB53BDE-7EEC-E293-994C-16C0C0D918DD}" dt="2023-04-18T18:49:13.127" v="790"/>
          <ac:spMkLst>
            <pc:docMk/>
            <pc:sldMk cId="552649433" sldId="285"/>
            <ac:spMk id="115" creationId="{184F9D61-9303-40B4-9F7E-66A9B4EDC458}"/>
          </ac:spMkLst>
        </pc:spChg>
        <pc:spChg chg="add del">
          <ac:chgData name="#CHAW KAY KHINE#" userId="S::kaykhine004@e.ntu.edu.sg::8a0cdf09-bc8e-4776-98b5-6082e27b0f06" providerId="AD" clId="Web-{0DB53BDE-7EEC-E293-994C-16C0C0D918DD}" dt="2023-04-18T18:49:13.127" v="790"/>
          <ac:spMkLst>
            <pc:docMk/>
            <pc:sldMk cId="552649433" sldId="285"/>
            <ac:spMk id="117" creationId="{648D746A-0359-4EAE-8CF9-062E281698EC}"/>
          </ac:spMkLst>
        </pc:spChg>
        <pc:spChg chg="add del">
          <ac:chgData name="#CHAW KAY KHINE#" userId="S::kaykhine004@e.ntu.edu.sg::8a0cdf09-bc8e-4776-98b5-6082e27b0f06" providerId="AD" clId="Web-{0DB53BDE-7EEC-E293-994C-16C0C0D918DD}" dt="2023-04-18T18:49:13.112" v="789"/>
          <ac:spMkLst>
            <pc:docMk/>
            <pc:sldMk cId="552649433" sldId="285"/>
            <ac:spMk id="124" creationId="{D284A420-F50C-4C2C-B88E-E6F4EF504B6E}"/>
          </ac:spMkLst>
        </pc:spChg>
        <pc:spChg chg="add del">
          <ac:chgData name="#CHAW KAY KHINE#" userId="S::kaykhine004@e.ntu.edu.sg::8a0cdf09-bc8e-4776-98b5-6082e27b0f06" providerId="AD" clId="Web-{0DB53BDE-7EEC-E293-994C-16C0C0D918DD}" dt="2023-04-18T18:49:13.112" v="789"/>
          <ac:spMkLst>
            <pc:docMk/>
            <pc:sldMk cId="552649433" sldId="285"/>
            <ac:spMk id="126" creationId="{893A6D2E-5228-4998-9E24-EFCCA024675E}"/>
          </ac:spMkLst>
        </pc:spChg>
        <pc:spChg chg="add del">
          <ac:chgData name="#CHAW KAY KHINE#" userId="S::kaykhine004@e.ntu.edu.sg::8a0cdf09-bc8e-4776-98b5-6082e27b0f06" providerId="AD" clId="Web-{0DB53BDE-7EEC-E293-994C-16C0C0D918DD}" dt="2023-04-18T18:49:13.112" v="789"/>
          <ac:spMkLst>
            <pc:docMk/>
            <pc:sldMk cId="552649433" sldId="285"/>
            <ac:spMk id="132" creationId="{39E0238D-E295-49BE-9BFE-E9189D69ED3A}"/>
          </ac:spMkLst>
        </pc:spChg>
        <pc:spChg chg="add del">
          <ac:chgData name="#CHAW KAY KHINE#" userId="S::kaykhine004@e.ntu.edu.sg::8a0cdf09-bc8e-4776-98b5-6082e27b0f06" providerId="AD" clId="Web-{0DB53BDE-7EEC-E293-994C-16C0C0D918DD}" dt="2023-04-18T18:49:13.112" v="789"/>
          <ac:spMkLst>
            <pc:docMk/>
            <pc:sldMk cId="552649433" sldId="285"/>
            <ac:spMk id="134" creationId="{D85E9A4A-0183-4A3C-B68E-A229278915E2}"/>
          </ac:spMkLst>
        </pc:spChg>
        <pc:spChg chg="add del">
          <ac:chgData name="#CHAW KAY KHINE#" userId="S::kaykhine004@e.ntu.edu.sg::8a0cdf09-bc8e-4776-98b5-6082e27b0f06" providerId="AD" clId="Web-{0DB53BDE-7EEC-E293-994C-16C0C0D918DD}" dt="2023-04-18T18:49:13.112" v="789"/>
          <ac:spMkLst>
            <pc:docMk/>
            <pc:sldMk cId="552649433" sldId="285"/>
            <ac:spMk id="136" creationId="{13A48C6C-3CC4-4EE5-A773-EC1EB7F59CD4}"/>
          </ac:spMkLst>
        </pc:spChg>
        <pc:spChg chg="add del">
          <ac:chgData name="#CHAW KAY KHINE#" userId="S::kaykhine004@e.ntu.edu.sg::8a0cdf09-bc8e-4776-98b5-6082e27b0f06" providerId="AD" clId="Web-{0DB53BDE-7EEC-E293-994C-16C0C0D918DD}" dt="2023-04-18T18:49:13.112" v="789"/>
          <ac:spMkLst>
            <pc:docMk/>
            <pc:sldMk cId="552649433" sldId="285"/>
            <ac:spMk id="138" creationId="{F489C2E0-4895-4B72-85EA-7EE9FAFFDC7E}"/>
          </ac:spMkLst>
        </pc:spChg>
        <pc:spChg chg="add del">
          <ac:chgData name="#CHAW KAY KHINE#" userId="S::kaykhine004@e.ntu.edu.sg::8a0cdf09-bc8e-4776-98b5-6082e27b0f06" providerId="AD" clId="Web-{0DB53BDE-7EEC-E293-994C-16C0C0D918DD}" dt="2023-04-18T18:49:31.190" v="795"/>
          <ac:spMkLst>
            <pc:docMk/>
            <pc:sldMk cId="552649433" sldId="285"/>
            <ac:spMk id="142" creationId="{D284A420-F50C-4C2C-B88E-E6F4EF504B6E}"/>
          </ac:spMkLst>
        </pc:spChg>
        <pc:spChg chg="add del">
          <ac:chgData name="#CHAW KAY KHINE#" userId="S::kaykhine004@e.ntu.edu.sg::8a0cdf09-bc8e-4776-98b5-6082e27b0f06" providerId="AD" clId="Web-{0DB53BDE-7EEC-E293-994C-16C0C0D918DD}" dt="2023-04-18T18:49:31.190" v="795"/>
          <ac:spMkLst>
            <pc:docMk/>
            <pc:sldMk cId="552649433" sldId="285"/>
            <ac:spMk id="143" creationId="{893A6D2E-5228-4998-9E24-EFCCA024675E}"/>
          </ac:spMkLst>
        </pc:spChg>
        <pc:spChg chg="add del">
          <ac:chgData name="#CHAW KAY KHINE#" userId="S::kaykhine004@e.ntu.edu.sg::8a0cdf09-bc8e-4776-98b5-6082e27b0f06" providerId="AD" clId="Web-{0DB53BDE-7EEC-E293-994C-16C0C0D918DD}" dt="2023-04-18T18:49:31.190" v="795"/>
          <ac:spMkLst>
            <pc:docMk/>
            <pc:sldMk cId="552649433" sldId="285"/>
            <ac:spMk id="146" creationId="{B2982DBE-6420-45BB-8DFB-E034CF15EC75}"/>
          </ac:spMkLst>
        </pc:spChg>
        <pc:spChg chg="add del">
          <ac:chgData name="#CHAW KAY KHINE#" userId="S::kaykhine004@e.ntu.edu.sg::8a0cdf09-bc8e-4776-98b5-6082e27b0f06" providerId="AD" clId="Web-{0DB53BDE-7EEC-E293-994C-16C0C0D918DD}" dt="2023-04-18T18:49:31.190" v="795"/>
          <ac:spMkLst>
            <pc:docMk/>
            <pc:sldMk cId="552649433" sldId="285"/>
            <ac:spMk id="147" creationId="{86247B4D-AF5F-47E0-A726-02F7414ACF9C}"/>
          </ac:spMkLst>
        </pc:spChg>
        <pc:spChg chg="add del">
          <ac:chgData name="#CHAW KAY KHINE#" userId="S::kaykhine004@e.ntu.edu.sg::8a0cdf09-bc8e-4776-98b5-6082e27b0f06" providerId="AD" clId="Web-{0DB53BDE-7EEC-E293-994C-16C0C0D918DD}" dt="2023-04-18T18:49:31.190" v="795"/>
          <ac:spMkLst>
            <pc:docMk/>
            <pc:sldMk cId="552649433" sldId="285"/>
            <ac:spMk id="148" creationId="{F489C2E0-4895-4B72-85EA-7EE9FAFFDC7E}"/>
          </ac:spMkLst>
        </pc:spChg>
        <pc:spChg chg="add del">
          <ac:chgData name="#CHAW KAY KHINE#" userId="S::kaykhine004@e.ntu.edu.sg::8a0cdf09-bc8e-4776-98b5-6082e27b0f06" providerId="AD" clId="Web-{0DB53BDE-7EEC-E293-994C-16C0C0D918DD}" dt="2023-04-18T18:49:31.190" v="795"/>
          <ac:spMkLst>
            <pc:docMk/>
            <pc:sldMk cId="552649433" sldId="285"/>
            <ac:spMk id="149" creationId="{D54A1C44-5D65-485E-98E5-2F7C9A431C97}"/>
          </ac:spMkLst>
        </pc:spChg>
        <pc:spChg chg="add">
          <ac:chgData name="#CHAW KAY KHINE#" userId="S::kaykhine004@e.ntu.edu.sg::8a0cdf09-bc8e-4776-98b5-6082e27b0f06" providerId="AD" clId="Web-{0DB53BDE-7EEC-E293-994C-16C0C0D918DD}" dt="2023-04-18T18:49:31.190" v="795"/>
          <ac:spMkLst>
            <pc:docMk/>
            <pc:sldMk cId="552649433" sldId="285"/>
            <ac:spMk id="155" creationId="{D284A420-F50C-4C2C-B88E-E6F4EF504B6E}"/>
          </ac:spMkLst>
        </pc:spChg>
        <pc:spChg chg="add">
          <ac:chgData name="#CHAW KAY KHINE#" userId="S::kaykhine004@e.ntu.edu.sg::8a0cdf09-bc8e-4776-98b5-6082e27b0f06" providerId="AD" clId="Web-{0DB53BDE-7EEC-E293-994C-16C0C0D918DD}" dt="2023-04-18T18:49:31.190" v="795"/>
          <ac:spMkLst>
            <pc:docMk/>
            <pc:sldMk cId="552649433" sldId="285"/>
            <ac:spMk id="157" creationId="{893A6D2E-5228-4998-9E24-EFCCA024675E}"/>
          </ac:spMkLst>
        </pc:spChg>
        <pc:spChg chg="add">
          <ac:chgData name="#CHAW KAY KHINE#" userId="S::kaykhine004@e.ntu.edu.sg::8a0cdf09-bc8e-4776-98b5-6082e27b0f06" providerId="AD" clId="Web-{0DB53BDE-7EEC-E293-994C-16C0C0D918DD}" dt="2023-04-18T18:49:31.190" v="795"/>
          <ac:spMkLst>
            <pc:docMk/>
            <pc:sldMk cId="552649433" sldId="285"/>
            <ac:spMk id="163" creationId="{5CC50F2E-EF04-4D7A-A09C-5AEF6E5EAD67}"/>
          </ac:spMkLst>
        </pc:spChg>
        <pc:spChg chg="add">
          <ac:chgData name="#CHAW KAY KHINE#" userId="S::kaykhine004@e.ntu.edu.sg::8a0cdf09-bc8e-4776-98b5-6082e27b0f06" providerId="AD" clId="Web-{0DB53BDE-7EEC-E293-994C-16C0C0D918DD}" dt="2023-04-18T18:49:31.190" v="795"/>
          <ac:spMkLst>
            <pc:docMk/>
            <pc:sldMk cId="552649433" sldId="285"/>
            <ac:spMk id="165" creationId="{F489C2E0-4895-4B72-85EA-7EE9FAFFDC7E}"/>
          </ac:spMkLst>
        </pc:spChg>
        <pc:picChg chg="add mod ord">
          <ac:chgData name="#CHAW KAY KHINE#" userId="S::kaykhine004@e.ntu.edu.sg::8a0cdf09-bc8e-4776-98b5-6082e27b0f06" providerId="AD" clId="Web-{0DB53BDE-7EEC-E293-994C-16C0C0D918DD}" dt="2023-04-18T18:49:35.221" v="796" actId="1076"/>
          <ac:picMkLst>
            <pc:docMk/>
            <pc:sldMk cId="552649433" sldId="285"/>
            <ac:picMk id="4" creationId="{010DB61A-CCBE-A43F-485C-F6779F381111}"/>
          </ac:picMkLst>
        </pc:picChg>
        <pc:picChg chg="add del mod modCrop">
          <ac:chgData name="#CHAW KAY KHINE#" userId="S::kaykhine004@e.ntu.edu.sg::8a0cdf09-bc8e-4776-98b5-6082e27b0f06" providerId="AD" clId="Web-{0DB53BDE-7EEC-E293-994C-16C0C0D918DD}" dt="2023-04-18T18:47:26.094" v="775"/>
          <ac:picMkLst>
            <pc:docMk/>
            <pc:sldMk cId="552649433" sldId="285"/>
            <ac:picMk id="5" creationId="{BA2550E7-2637-8221-EF05-2C42FB560069}"/>
          </ac:picMkLst>
        </pc:picChg>
        <pc:cxnChg chg="add del">
          <ac:chgData name="#CHAW KAY KHINE#" userId="S::kaykhine004@e.ntu.edu.sg::8a0cdf09-bc8e-4776-98b5-6082e27b0f06" providerId="AD" clId="Web-{0DB53BDE-7EEC-E293-994C-16C0C0D918DD}" dt="2023-04-18T18:33:11.829" v="645"/>
          <ac:cxnSpMkLst>
            <pc:docMk/>
            <pc:sldMk cId="552649433" sldId="285"/>
            <ac:cxnSpMk id="14" creationId="{3ADB48DB-8E25-4F2F-8C02-5B793937255F}"/>
          </ac:cxnSpMkLst>
        </pc:cxnChg>
        <pc:cxnChg chg="add del">
          <ac:chgData name="#CHAW KAY KHINE#" userId="S::kaykhine004@e.ntu.edu.sg::8a0cdf09-bc8e-4776-98b5-6082e27b0f06" providerId="AD" clId="Web-{0DB53BDE-7EEC-E293-994C-16C0C0D918DD}" dt="2023-04-18T18:33:11.829" v="645"/>
          <ac:cxnSpMkLst>
            <pc:docMk/>
            <pc:sldMk cId="552649433" sldId="285"/>
            <ac:cxnSpMk id="16" creationId="{C32BA7E3-7313-49C8-A245-A85BDEB13EB3}"/>
          </ac:cxnSpMkLst>
        </pc:cxnChg>
        <pc:cxnChg chg="add del">
          <ac:chgData name="#CHAW KAY KHINE#" userId="S::kaykhine004@e.ntu.edu.sg::8a0cdf09-bc8e-4776-98b5-6082e27b0f06" providerId="AD" clId="Web-{0DB53BDE-7EEC-E293-994C-16C0C0D918DD}" dt="2023-04-18T18:33:11.829" v="645"/>
          <ac:cxnSpMkLst>
            <pc:docMk/>
            <pc:sldMk cId="552649433" sldId="285"/>
            <ac:cxnSpMk id="24" creationId="{872DAFA4-5D2E-4391-AD38-B26F579F40C5}"/>
          </ac:cxnSpMkLst>
        </pc:cxnChg>
        <pc:cxnChg chg="add del">
          <ac:chgData name="#CHAW KAY KHINE#" userId="S::kaykhine004@e.ntu.edu.sg::8a0cdf09-bc8e-4776-98b5-6082e27b0f06" providerId="AD" clId="Web-{0DB53BDE-7EEC-E293-994C-16C0C0D918DD}" dt="2023-04-18T18:33:26.377" v="648"/>
          <ac:cxnSpMkLst>
            <pc:docMk/>
            <pc:sldMk cId="552649433" sldId="285"/>
            <ac:cxnSpMk id="26" creationId="{97AD1F2A-64FE-4A86-8251-15DE3F4A98A1}"/>
          </ac:cxnSpMkLst>
        </pc:cxnChg>
        <pc:cxnChg chg="add del">
          <ac:chgData name="#CHAW KAY KHINE#" userId="S::kaykhine004@e.ntu.edu.sg::8a0cdf09-bc8e-4776-98b5-6082e27b0f06" providerId="AD" clId="Web-{0DB53BDE-7EEC-E293-994C-16C0C0D918DD}" dt="2023-04-18T18:33:26.377" v="648"/>
          <ac:cxnSpMkLst>
            <pc:docMk/>
            <pc:sldMk cId="552649433" sldId="285"/>
            <ac:cxnSpMk id="29" creationId="{3ADB48DB-8E25-4F2F-8C02-5B793937255F}"/>
          </ac:cxnSpMkLst>
        </pc:cxnChg>
        <pc:cxnChg chg="add del">
          <ac:chgData name="#CHAW KAY KHINE#" userId="S::kaykhine004@e.ntu.edu.sg::8a0cdf09-bc8e-4776-98b5-6082e27b0f06" providerId="AD" clId="Web-{0DB53BDE-7EEC-E293-994C-16C0C0D918DD}" dt="2023-04-18T18:33:26.377" v="648"/>
          <ac:cxnSpMkLst>
            <pc:docMk/>
            <pc:sldMk cId="552649433" sldId="285"/>
            <ac:cxnSpMk id="30" creationId="{C32BA7E3-7313-49C8-A245-A85BDEB13EB3}"/>
          </ac:cxnSpMkLst>
        </pc:cxnChg>
        <pc:cxnChg chg="add del">
          <ac:chgData name="#CHAW KAY KHINE#" userId="S::kaykhine004@e.ntu.edu.sg::8a0cdf09-bc8e-4776-98b5-6082e27b0f06" providerId="AD" clId="Web-{0DB53BDE-7EEC-E293-994C-16C0C0D918DD}" dt="2023-04-18T18:47:38.766" v="778"/>
          <ac:cxnSpMkLst>
            <pc:docMk/>
            <pc:sldMk cId="552649433" sldId="285"/>
            <ac:cxnSpMk id="43" creationId="{3ADB48DB-8E25-4F2F-8C02-5B793937255F}"/>
          </ac:cxnSpMkLst>
        </pc:cxnChg>
        <pc:cxnChg chg="add del">
          <ac:chgData name="#CHAW KAY KHINE#" userId="S::kaykhine004@e.ntu.edu.sg::8a0cdf09-bc8e-4776-98b5-6082e27b0f06" providerId="AD" clId="Web-{0DB53BDE-7EEC-E293-994C-16C0C0D918DD}" dt="2023-04-18T18:47:38.766" v="778"/>
          <ac:cxnSpMkLst>
            <pc:docMk/>
            <pc:sldMk cId="552649433" sldId="285"/>
            <ac:cxnSpMk id="45" creationId="{C32BA7E3-7313-49C8-A245-A85BDEB13EB3}"/>
          </ac:cxnSpMkLst>
        </pc:cxnChg>
        <pc:cxnChg chg="add del">
          <ac:chgData name="#CHAW KAY KHINE#" userId="S::kaykhine004@e.ntu.edu.sg::8a0cdf09-bc8e-4776-98b5-6082e27b0f06" providerId="AD" clId="Web-{0DB53BDE-7EEC-E293-994C-16C0C0D918DD}" dt="2023-04-18T18:47:38.766" v="778"/>
          <ac:cxnSpMkLst>
            <pc:docMk/>
            <pc:sldMk cId="552649433" sldId="285"/>
            <ac:cxnSpMk id="51" creationId="{2E6B6C39-3A8E-4EAF-A0CD-4FE0CDFCD7DB}"/>
          </ac:cxnSpMkLst>
        </pc:cxnChg>
        <pc:cxnChg chg="add del">
          <ac:chgData name="#CHAW KAY KHINE#" userId="S::kaykhine004@e.ntu.edu.sg::8a0cdf09-bc8e-4776-98b5-6082e27b0f06" providerId="AD" clId="Web-{0DB53BDE-7EEC-E293-994C-16C0C0D918DD}" dt="2023-04-18T18:47:38.751" v="777"/>
          <ac:cxnSpMkLst>
            <pc:docMk/>
            <pc:sldMk cId="552649433" sldId="285"/>
            <ac:cxnSpMk id="60" creationId="{3ADB48DB-8E25-4F2F-8C02-5B793937255F}"/>
          </ac:cxnSpMkLst>
        </pc:cxnChg>
        <pc:cxnChg chg="add del">
          <ac:chgData name="#CHAW KAY KHINE#" userId="S::kaykhine004@e.ntu.edu.sg::8a0cdf09-bc8e-4776-98b5-6082e27b0f06" providerId="AD" clId="Web-{0DB53BDE-7EEC-E293-994C-16C0C0D918DD}" dt="2023-04-18T18:47:38.751" v="777"/>
          <ac:cxnSpMkLst>
            <pc:docMk/>
            <pc:sldMk cId="552649433" sldId="285"/>
            <ac:cxnSpMk id="62" creationId="{C32BA7E3-7313-49C8-A245-A85BDEB13EB3}"/>
          </ac:cxnSpMkLst>
        </pc:cxnChg>
        <pc:cxnChg chg="add del">
          <ac:chgData name="#CHAW KAY KHINE#" userId="S::kaykhine004@e.ntu.edu.sg::8a0cdf09-bc8e-4776-98b5-6082e27b0f06" providerId="AD" clId="Web-{0DB53BDE-7EEC-E293-994C-16C0C0D918DD}" dt="2023-04-18T18:47:38.751" v="777"/>
          <ac:cxnSpMkLst>
            <pc:docMk/>
            <pc:sldMk cId="552649433" sldId="285"/>
            <ac:cxnSpMk id="72" creationId="{872DAFA4-5D2E-4391-AD38-B26F579F40C5}"/>
          </ac:cxnSpMkLst>
        </pc:cxnChg>
        <pc:cxnChg chg="add del">
          <ac:chgData name="#CHAW KAY KHINE#" userId="S::kaykhine004@e.ntu.edu.sg::8a0cdf09-bc8e-4776-98b5-6082e27b0f06" providerId="AD" clId="Web-{0DB53BDE-7EEC-E293-994C-16C0C0D918DD}" dt="2023-04-18T18:48:03.704" v="784"/>
          <ac:cxnSpMkLst>
            <pc:docMk/>
            <pc:sldMk cId="552649433" sldId="285"/>
            <ac:cxnSpMk id="76" creationId="{3ADB48DB-8E25-4F2F-8C02-5B793937255F}"/>
          </ac:cxnSpMkLst>
        </pc:cxnChg>
        <pc:cxnChg chg="add del">
          <ac:chgData name="#CHAW KAY KHINE#" userId="S::kaykhine004@e.ntu.edu.sg::8a0cdf09-bc8e-4776-98b5-6082e27b0f06" providerId="AD" clId="Web-{0DB53BDE-7EEC-E293-994C-16C0C0D918DD}" dt="2023-04-18T18:48:03.704" v="784"/>
          <ac:cxnSpMkLst>
            <pc:docMk/>
            <pc:sldMk cId="552649433" sldId="285"/>
            <ac:cxnSpMk id="77" creationId="{C32BA7E3-7313-49C8-A245-A85BDEB13EB3}"/>
          </ac:cxnSpMkLst>
        </pc:cxnChg>
        <pc:cxnChg chg="add del">
          <ac:chgData name="#CHAW KAY KHINE#" userId="S::kaykhine004@e.ntu.edu.sg::8a0cdf09-bc8e-4776-98b5-6082e27b0f06" providerId="AD" clId="Web-{0DB53BDE-7EEC-E293-994C-16C0C0D918DD}" dt="2023-04-18T18:48:03.704" v="784"/>
          <ac:cxnSpMkLst>
            <pc:docMk/>
            <pc:sldMk cId="552649433" sldId="285"/>
            <ac:cxnSpMk id="81" creationId="{3816C099-0516-4486-BC06-E0DCD29DDF29}"/>
          </ac:cxnSpMkLst>
        </pc:cxnChg>
        <pc:cxnChg chg="add del">
          <ac:chgData name="#CHAW KAY KHINE#" userId="S::kaykhine004@e.ntu.edu.sg::8a0cdf09-bc8e-4776-98b5-6082e27b0f06" providerId="AD" clId="Web-{0DB53BDE-7EEC-E293-994C-16C0C0D918DD}" dt="2023-04-18T18:48:42.220" v="787"/>
          <ac:cxnSpMkLst>
            <pc:docMk/>
            <pc:sldMk cId="552649433" sldId="285"/>
            <ac:cxnSpMk id="90" creationId="{3ADB48DB-8E25-4F2F-8C02-5B793937255F}"/>
          </ac:cxnSpMkLst>
        </pc:cxnChg>
        <pc:cxnChg chg="add del">
          <ac:chgData name="#CHAW KAY KHINE#" userId="S::kaykhine004@e.ntu.edu.sg::8a0cdf09-bc8e-4776-98b5-6082e27b0f06" providerId="AD" clId="Web-{0DB53BDE-7EEC-E293-994C-16C0C0D918DD}" dt="2023-04-18T18:48:42.220" v="787"/>
          <ac:cxnSpMkLst>
            <pc:docMk/>
            <pc:sldMk cId="552649433" sldId="285"/>
            <ac:cxnSpMk id="92" creationId="{C32BA7E3-7313-49C8-A245-A85BDEB13EB3}"/>
          </ac:cxnSpMkLst>
        </pc:cxnChg>
        <pc:cxnChg chg="add del">
          <ac:chgData name="#CHAW KAY KHINE#" userId="S::kaykhine004@e.ntu.edu.sg::8a0cdf09-bc8e-4776-98b5-6082e27b0f06" providerId="AD" clId="Web-{0DB53BDE-7EEC-E293-994C-16C0C0D918DD}" dt="2023-04-18T18:48:42.220" v="787"/>
          <ac:cxnSpMkLst>
            <pc:docMk/>
            <pc:sldMk cId="552649433" sldId="285"/>
            <ac:cxnSpMk id="98" creationId="{3B3C8882-5AB4-43BB-A137-6E7A8B730356}"/>
          </ac:cxnSpMkLst>
        </pc:cxnChg>
        <pc:cxnChg chg="add del">
          <ac:chgData name="#CHAW KAY KHINE#" userId="S::kaykhine004@e.ntu.edu.sg::8a0cdf09-bc8e-4776-98b5-6082e27b0f06" providerId="AD" clId="Web-{0DB53BDE-7EEC-E293-994C-16C0C0D918DD}" dt="2023-04-18T18:49:13.127" v="790"/>
          <ac:cxnSpMkLst>
            <pc:docMk/>
            <pc:sldMk cId="552649433" sldId="285"/>
            <ac:cxnSpMk id="109" creationId="{3ADB48DB-8E25-4F2F-8C02-5B793937255F}"/>
          </ac:cxnSpMkLst>
        </pc:cxnChg>
        <pc:cxnChg chg="add del">
          <ac:chgData name="#CHAW KAY KHINE#" userId="S::kaykhine004@e.ntu.edu.sg::8a0cdf09-bc8e-4776-98b5-6082e27b0f06" providerId="AD" clId="Web-{0DB53BDE-7EEC-E293-994C-16C0C0D918DD}" dt="2023-04-18T18:49:13.127" v="790"/>
          <ac:cxnSpMkLst>
            <pc:docMk/>
            <pc:sldMk cId="552649433" sldId="285"/>
            <ac:cxnSpMk id="111" creationId="{C32BA7E3-7313-49C8-A245-A85BDEB13EB3}"/>
          </ac:cxnSpMkLst>
        </pc:cxnChg>
        <pc:cxnChg chg="add del">
          <ac:chgData name="#CHAW KAY KHINE#" userId="S::kaykhine004@e.ntu.edu.sg::8a0cdf09-bc8e-4776-98b5-6082e27b0f06" providerId="AD" clId="Web-{0DB53BDE-7EEC-E293-994C-16C0C0D918DD}" dt="2023-04-18T18:49:13.127" v="790"/>
          <ac:cxnSpMkLst>
            <pc:docMk/>
            <pc:sldMk cId="552649433" sldId="285"/>
            <ac:cxnSpMk id="119" creationId="{3816C099-0516-4486-BC06-E0DCD29DDF29}"/>
          </ac:cxnSpMkLst>
        </pc:cxnChg>
        <pc:cxnChg chg="add del">
          <ac:chgData name="#CHAW KAY KHINE#" userId="S::kaykhine004@e.ntu.edu.sg::8a0cdf09-bc8e-4776-98b5-6082e27b0f06" providerId="AD" clId="Web-{0DB53BDE-7EEC-E293-994C-16C0C0D918DD}" dt="2023-04-18T18:49:13.112" v="789"/>
          <ac:cxnSpMkLst>
            <pc:docMk/>
            <pc:sldMk cId="552649433" sldId="285"/>
            <ac:cxnSpMk id="128" creationId="{3ADB48DB-8E25-4F2F-8C02-5B793937255F}"/>
          </ac:cxnSpMkLst>
        </pc:cxnChg>
        <pc:cxnChg chg="add del">
          <ac:chgData name="#CHAW KAY KHINE#" userId="S::kaykhine004@e.ntu.edu.sg::8a0cdf09-bc8e-4776-98b5-6082e27b0f06" providerId="AD" clId="Web-{0DB53BDE-7EEC-E293-994C-16C0C0D918DD}" dt="2023-04-18T18:49:13.112" v="789"/>
          <ac:cxnSpMkLst>
            <pc:docMk/>
            <pc:sldMk cId="552649433" sldId="285"/>
            <ac:cxnSpMk id="130" creationId="{C32BA7E3-7313-49C8-A245-A85BDEB13EB3}"/>
          </ac:cxnSpMkLst>
        </pc:cxnChg>
        <pc:cxnChg chg="add del">
          <ac:chgData name="#CHAW KAY KHINE#" userId="S::kaykhine004@e.ntu.edu.sg::8a0cdf09-bc8e-4776-98b5-6082e27b0f06" providerId="AD" clId="Web-{0DB53BDE-7EEC-E293-994C-16C0C0D918DD}" dt="2023-04-18T18:49:13.112" v="789"/>
          <ac:cxnSpMkLst>
            <pc:docMk/>
            <pc:sldMk cId="552649433" sldId="285"/>
            <ac:cxnSpMk id="140" creationId="{872DAFA4-5D2E-4391-AD38-B26F579F40C5}"/>
          </ac:cxnSpMkLst>
        </pc:cxnChg>
        <pc:cxnChg chg="add del">
          <ac:chgData name="#CHAW KAY KHINE#" userId="S::kaykhine004@e.ntu.edu.sg::8a0cdf09-bc8e-4776-98b5-6082e27b0f06" providerId="AD" clId="Web-{0DB53BDE-7EEC-E293-994C-16C0C0D918DD}" dt="2023-04-18T18:49:31.190" v="795"/>
          <ac:cxnSpMkLst>
            <pc:docMk/>
            <pc:sldMk cId="552649433" sldId="285"/>
            <ac:cxnSpMk id="144" creationId="{3ADB48DB-8E25-4F2F-8C02-5B793937255F}"/>
          </ac:cxnSpMkLst>
        </pc:cxnChg>
        <pc:cxnChg chg="add del">
          <ac:chgData name="#CHAW KAY KHINE#" userId="S::kaykhine004@e.ntu.edu.sg::8a0cdf09-bc8e-4776-98b5-6082e27b0f06" providerId="AD" clId="Web-{0DB53BDE-7EEC-E293-994C-16C0C0D918DD}" dt="2023-04-18T18:49:31.190" v="795"/>
          <ac:cxnSpMkLst>
            <pc:docMk/>
            <pc:sldMk cId="552649433" sldId="285"/>
            <ac:cxnSpMk id="145" creationId="{C32BA7E3-7313-49C8-A245-A85BDEB13EB3}"/>
          </ac:cxnSpMkLst>
        </pc:cxnChg>
        <pc:cxnChg chg="add del">
          <ac:chgData name="#CHAW KAY KHINE#" userId="S::kaykhine004@e.ntu.edu.sg::8a0cdf09-bc8e-4776-98b5-6082e27b0f06" providerId="AD" clId="Web-{0DB53BDE-7EEC-E293-994C-16C0C0D918DD}" dt="2023-04-18T18:49:31.190" v="795"/>
          <ac:cxnSpMkLst>
            <pc:docMk/>
            <pc:sldMk cId="552649433" sldId="285"/>
            <ac:cxnSpMk id="150" creationId="{E2BB9DAB-99B4-4825-ACDD-48118C4F5BD7}"/>
          </ac:cxnSpMkLst>
        </pc:cxnChg>
        <pc:cxnChg chg="add">
          <ac:chgData name="#CHAW KAY KHINE#" userId="S::kaykhine004@e.ntu.edu.sg::8a0cdf09-bc8e-4776-98b5-6082e27b0f06" providerId="AD" clId="Web-{0DB53BDE-7EEC-E293-994C-16C0C0D918DD}" dt="2023-04-18T18:49:31.190" v="795"/>
          <ac:cxnSpMkLst>
            <pc:docMk/>
            <pc:sldMk cId="552649433" sldId="285"/>
            <ac:cxnSpMk id="159" creationId="{3ADB48DB-8E25-4F2F-8C02-5B793937255F}"/>
          </ac:cxnSpMkLst>
        </pc:cxnChg>
        <pc:cxnChg chg="add">
          <ac:chgData name="#CHAW KAY KHINE#" userId="S::kaykhine004@e.ntu.edu.sg::8a0cdf09-bc8e-4776-98b5-6082e27b0f06" providerId="AD" clId="Web-{0DB53BDE-7EEC-E293-994C-16C0C0D918DD}" dt="2023-04-18T18:49:31.190" v="795"/>
          <ac:cxnSpMkLst>
            <pc:docMk/>
            <pc:sldMk cId="552649433" sldId="285"/>
            <ac:cxnSpMk id="161" creationId="{C32BA7E3-7313-49C8-A245-A85BDEB13EB3}"/>
          </ac:cxnSpMkLst>
        </pc:cxnChg>
        <pc:cxnChg chg="add">
          <ac:chgData name="#CHAW KAY KHINE#" userId="S::kaykhine004@e.ntu.edu.sg::8a0cdf09-bc8e-4776-98b5-6082e27b0f06" providerId="AD" clId="Web-{0DB53BDE-7EEC-E293-994C-16C0C0D918DD}" dt="2023-04-18T18:49:31.190" v="795"/>
          <ac:cxnSpMkLst>
            <pc:docMk/>
            <pc:sldMk cId="552649433" sldId="285"/>
            <ac:cxnSpMk id="167" creationId="{1D7AD51E-A168-490B-B8A6-8AFE86E0F2B5}"/>
          </ac:cxnSpMkLst>
        </pc:cxnChg>
      </pc:sldChg>
      <pc:sldChg chg="new del">
        <pc:chgData name="#CHAW KAY KHINE#" userId="S::kaykhine004@e.ntu.edu.sg::8a0cdf09-bc8e-4776-98b5-6082e27b0f06" providerId="AD" clId="Web-{0DB53BDE-7EEC-E293-994C-16C0C0D918DD}" dt="2023-04-18T18:30:38.405" v="623"/>
        <pc:sldMkLst>
          <pc:docMk/>
          <pc:sldMk cId="3314507703" sldId="285"/>
        </pc:sldMkLst>
      </pc:sldChg>
      <pc:sldChg chg="addSp delSp modSp new">
        <pc:chgData name="#CHAW KAY KHINE#" userId="S::kaykhine004@e.ntu.edu.sg::8a0cdf09-bc8e-4776-98b5-6082e27b0f06" providerId="AD" clId="Web-{0DB53BDE-7EEC-E293-994C-16C0C0D918DD}" dt="2023-04-18T18:50:44.847" v="821" actId="1076"/>
        <pc:sldMkLst>
          <pc:docMk/>
          <pc:sldMk cId="3773510719" sldId="286"/>
        </pc:sldMkLst>
        <pc:spChg chg="add mod">
          <ac:chgData name="#CHAW KAY KHINE#" userId="S::kaykhine004@e.ntu.edu.sg::8a0cdf09-bc8e-4776-98b5-6082e27b0f06" providerId="AD" clId="Web-{0DB53BDE-7EEC-E293-994C-16C0C0D918DD}" dt="2023-04-18T18:50:08.487" v="803" actId="1076"/>
          <ac:spMkLst>
            <pc:docMk/>
            <pc:sldMk cId="3773510719" sldId="286"/>
            <ac:spMk id="5" creationId="{EF269900-0A9E-A5DB-3C15-ABE4A88D90D0}"/>
          </ac:spMkLst>
        </pc:spChg>
        <pc:spChg chg="add mod">
          <ac:chgData name="#CHAW KAY KHINE#" userId="S::kaykhine004@e.ntu.edu.sg::8a0cdf09-bc8e-4776-98b5-6082e27b0f06" providerId="AD" clId="Web-{0DB53BDE-7EEC-E293-994C-16C0C0D918DD}" dt="2023-04-18T18:44:40.857" v="731" actId="20577"/>
          <ac:spMkLst>
            <pc:docMk/>
            <pc:sldMk cId="3773510719" sldId="286"/>
            <ac:spMk id="6" creationId="{71BC586C-68C5-7B07-4C7E-07869C6CA94E}"/>
          </ac:spMkLst>
        </pc:spChg>
        <pc:spChg chg="add mod">
          <ac:chgData name="#CHAW KAY KHINE#" userId="S::kaykhine004@e.ntu.edu.sg::8a0cdf09-bc8e-4776-98b5-6082e27b0f06" providerId="AD" clId="Web-{0DB53BDE-7EEC-E293-994C-16C0C0D918DD}" dt="2023-04-18T18:47:05.406" v="767" actId="1076"/>
          <ac:spMkLst>
            <pc:docMk/>
            <pc:sldMk cId="3773510719" sldId="286"/>
            <ac:spMk id="9" creationId="{72B51CFC-CA7E-5907-DAD2-946CF2E870EC}"/>
          </ac:spMkLst>
        </pc:spChg>
        <pc:spChg chg="add">
          <ac:chgData name="#CHAW KAY KHINE#" userId="S::kaykhine004@e.ntu.edu.sg::8a0cdf09-bc8e-4776-98b5-6082e27b0f06" providerId="AD" clId="Web-{0DB53BDE-7EEC-E293-994C-16C0C0D918DD}" dt="2023-04-18T18:50:17.738" v="804"/>
          <ac:spMkLst>
            <pc:docMk/>
            <pc:sldMk cId="3773510719" sldId="286"/>
            <ac:spMk id="13" creationId="{73DA93E6-1C34-7CE7-9302-7EC6CA5E43AB}"/>
          </ac:spMkLst>
        </pc:spChg>
        <pc:spChg chg="add mod">
          <ac:chgData name="#CHAW KAY KHINE#" userId="S::kaykhine004@e.ntu.edu.sg::8a0cdf09-bc8e-4776-98b5-6082e27b0f06" providerId="AD" clId="Web-{0DB53BDE-7EEC-E293-994C-16C0C0D918DD}" dt="2023-04-18T18:50:44.847" v="821" actId="1076"/>
          <ac:spMkLst>
            <pc:docMk/>
            <pc:sldMk cId="3773510719" sldId="286"/>
            <ac:spMk id="14" creationId="{981B3150-D0B0-FCAD-66F8-D483E45FA54C}"/>
          </ac:spMkLst>
        </pc:spChg>
        <pc:picChg chg="add del mod">
          <ac:chgData name="#CHAW KAY KHINE#" userId="S::kaykhine004@e.ntu.edu.sg::8a0cdf09-bc8e-4776-98b5-6082e27b0f06" providerId="AD" clId="Web-{0DB53BDE-7EEC-E293-994C-16C0C0D918DD}" dt="2023-04-18T18:40:04.508" v="668"/>
          <ac:picMkLst>
            <pc:docMk/>
            <pc:sldMk cId="3773510719" sldId="286"/>
            <ac:picMk id="2" creationId="{41A7C94F-4CA2-F249-2355-4B4D5000C9EE}"/>
          </ac:picMkLst>
        </pc:picChg>
        <pc:picChg chg="add del mod">
          <ac:chgData name="#CHAW KAY KHINE#" userId="S::kaykhine004@e.ntu.edu.sg::8a0cdf09-bc8e-4776-98b5-6082e27b0f06" providerId="AD" clId="Web-{0DB53BDE-7EEC-E293-994C-16C0C0D918DD}" dt="2023-04-18T18:42:34.589" v="704"/>
          <ac:picMkLst>
            <pc:docMk/>
            <pc:sldMk cId="3773510719" sldId="286"/>
            <ac:picMk id="3" creationId="{6ABF2BE1-2F36-FCE0-A098-E662F6B29DAF}"/>
          </ac:picMkLst>
        </pc:picChg>
        <pc:picChg chg="add del mod">
          <ac:chgData name="#CHAW KAY KHINE#" userId="S::kaykhine004@e.ntu.edu.sg::8a0cdf09-bc8e-4776-98b5-6082e27b0f06" providerId="AD" clId="Web-{0DB53BDE-7EEC-E293-994C-16C0C0D918DD}" dt="2023-04-18T18:42:33.855" v="703"/>
          <ac:picMkLst>
            <pc:docMk/>
            <pc:sldMk cId="3773510719" sldId="286"/>
            <ac:picMk id="4" creationId="{2D2EF4F6-F688-BC2A-F455-F51DD74F434C}"/>
          </ac:picMkLst>
        </pc:picChg>
        <pc:picChg chg="add mod">
          <ac:chgData name="#CHAW KAY KHINE#" userId="S::kaykhine004@e.ntu.edu.sg::8a0cdf09-bc8e-4776-98b5-6082e27b0f06" providerId="AD" clId="Web-{0DB53BDE-7EEC-E293-994C-16C0C0D918DD}" dt="2023-04-18T18:47:02.750" v="766" actId="1076"/>
          <ac:picMkLst>
            <pc:docMk/>
            <pc:sldMk cId="3773510719" sldId="286"/>
            <ac:picMk id="7" creationId="{67E987EE-716F-B08B-8C88-6E8517A7C76B}"/>
          </ac:picMkLst>
        </pc:picChg>
        <pc:picChg chg="add mod">
          <ac:chgData name="#CHAW KAY KHINE#" userId="S::kaykhine004@e.ntu.edu.sg::8a0cdf09-bc8e-4776-98b5-6082e27b0f06" providerId="AD" clId="Web-{0DB53BDE-7EEC-E293-994C-16C0C0D918DD}" dt="2023-04-18T18:50:00.706" v="802" actId="1076"/>
          <ac:picMkLst>
            <pc:docMk/>
            <pc:sldMk cId="3773510719" sldId="286"/>
            <ac:picMk id="8" creationId="{2536B3BF-FC29-3246-CD4C-136489138A55}"/>
          </ac:picMkLst>
        </pc:picChg>
        <pc:picChg chg="add mod">
          <ac:chgData name="#CHAW KAY KHINE#" userId="S::kaykhine004@e.ntu.edu.sg::8a0cdf09-bc8e-4776-98b5-6082e27b0f06" providerId="AD" clId="Web-{0DB53BDE-7EEC-E293-994C-16C0C0D918DD}" dt="2023-04-18T18:47:07.219" v="768" actId="1076"/>
          <ac:picMkLst>
            <pc:docMk/>
            <pc:sldMk cId="3773510719" sldId="286"/>
            <ac:picMk id="10" creationId="{2A03D376-D473-B49D-E6BF-C462DCA4D8A4}"/>
          </ac:picMkLst>
        </pc:picChg>
        <pc:picChg chg="add mod">
          <ac:chgData name="#CHAW KAY KHINE#" userId="S::kaykhine004@e.ntu.edu.sg::8a0cdf09-bc8e-4776-98b5-6082e27b0f06" providerId="AD" clId="Web-{0DB53BDE-7EEC-E293-994C-16C0C0D918DD}" dt="2023-04-18T18:49:53.128" v="799" actId="1076"/>
          <ac:picMkLst>
            <pc:docMk/>
            <pc:sldMk cId="3773510719" sldId="286"/>
            <ac:picMk id="12" creationId="{21ADB6DD-CA50-F2A5-77C4-3B83690EEDE1}"/>
          </ac:picMkLst>
        </pc:picChg>
      </pc:sldChg>
    </pc:docChg>
  </pc:docChgLst>
  <pc:docChgLst>
    <pc:chgData name="#CHAW KAY KHINE#" userId="S::kaykhine004@e.ntu.edu.sg::8a0cdf09-bc8e-4776-98b5-6082e27b0f06" providerId="AD" clId="Web-{88C718A6-C457-774B-7BAC-0254014B2AF9}"/>
    <pc:docChg chg="modSld">
      <pc:chgData name="#CHAW KAY KHINE#" userId="S::kaykhine004@e.ntu.edu.sg::8a0cdf09-bc8e-4776-98b5-6082e27b0f06" providerId="AD" clId="Web-{88C718A6-C457-774B-7BAC-0254014B2AF9}" dt="2023-04-22T09:10:34.662" v="0"/>
      <pc:docMkLst>
        <pc:docMk/>
      </pc:docMkLst>
      <pc:sldChg chg="delSp">
        <pc:chgData name="#CHAW KAY KHINE#" userId="S::kaykhine004@e.ntu.edu.sg::8a0cdf09-bc8e-4776-98b5-6082e27b0f06" providerId="AD" clId="Web-{88C718A6-C457-774B-7BAC-0254014B2AF9}" dt="2023-04-22T09:10:34.662" v="0"/>
        <pc:sldMkLst>
          <pc:docMk/>
          <pc:sldMk cId="552649433" sldId="285"/>
        </pc:sldMkLst>
        <pc:picChg chg="del">
          <ac:chgData name="#CHAW KAY KHINE#" userId="S::kaykhine004@e.ntu.edu.sg::8a0cdf09-bc8e-4776-98b5-6082e27b0f06" providerId="AD" clId="Web-{88C718A6-C457-774B-7BAC-0254014B2AF9}" dt="2023-04-22T09:10:34.662" v="0"/>
          <ac:picMkLst>
            <pc:docMk/>
            <pc:sldMk cId="552649433" sldId="285"/>
            <ac:picMk id="4" creationId="{010DB61A-CCBE-A43F-485C-F6779F381111}"/>
          </ac:picMkLst>
        </pc:picChg>
      </pc:sldChg>
    </pc:docChg>
  </pc:docChgLst>
  <pc:docChgLst>
    <pc:chgData name="#LIU YAXIN#" userId="S::liuy0216@e.ntu.edu.sg::e6f024a9-4376-4087-95b4-de286346eee0" providerId="AD" clId="Web-{E2392FBA-C8F1-16D7-6C6D-49B967D14D32}"/>
    <pc:docChg chg="addSld delSld modSld">
      <pc:chgData name="#LIU YAXIN#" userId="S::liuy0216@e.ntu.edu.sg::e6f024a9-4376-4087-95b4-de286346eee0" providerId="AD" clId="Web-{E2392FBA-C8F1-16D7-6C6D-49B967D14D32}" dt="2023-04-23T15:30:49.407" v="950"/>
      <pc:docMkLst>
        <pc:docMk/>
      </pc:docMkLst>
      <pc:sldChg chg="delCm">
        <pc:chgData name="#LIU YAXIN#" userId="S::liuy0216@e.ntu.edu.sg::e6f024a9-4376-4087-95b4-de286346eee0" providerId="AD" clId="Web-{E2392FBA-C8F1-16D7-6C6D-49B967D14D32}" dt="2023-04-23T14:29:38.207" v="0"/>
        <pc:sldMkLst>
          <pc:docMk/>
          <pc:sldMk cId="995325726" sldId="262"/>
        </pc:sldMkLst>
        <pc:extLst>
          <p:ext xmlns:p="http://schemas.openxmlformats.org/presentationml/2006/main" uri="{D6D511B9-2390-475A-947B-AFAB55BFBCF1}">
            <pc226:cmChg xmlns:pc226="http://schemas.microsoft.com/office/powerpoint/2022/06/main/command" chg="del">
              <pc226:chgData name="#LIU YAXIN#" userId="S::liuy0216@e.ntu.edu.sg::e6f024a9-4376-4087-95b4-de286346eee0" providerId="AD" clId="Web-{E2392FBA-C8F1-16D7-6C6D-49B967D14D32}" dt="2023-04-23T14:29:38.207" v="0"/>
              <pc2:cmMkLst xmlns:pc2="http://schemas.microsoft.com/office/powerpoint/2019/9/main/command">
                <pc:docMk/>
                <pc:sldMk cId="995325726" sldId="262"/>
                <pc2:cmMk id="{5970BFE5-E821-46F9-B022-D0DC3390BDA4}"/>
              </pc2:cmMkLst>
            </pc226:cmChg>
          </p:ext>
        </pc:extLst>
      </pc:sldChg>
      <pc:sldChg chg="addSp delSp modSp modNotes">
        <pc:chgData name="#LIU YAXIN#" userId="S::liuy0216@e.ntu.edu.sg::e6f024a9-4376-4087-95b4-de286346eee0" providerId="AD" clId="Web-{E2392FBA-C8F1-16D7-6C6D-49B967D14D32}" dt="2023-04-23T15:20:51.592" v="949"/>
        <pc:sldMkLst>
          <pc:docMk/>
          <pc:sldMk cId="3593555150" sldId="266"/>
        </pc:sldMkLst>
        <pc:spChg chg="mod">
          <ac:chgData name="#LIU YAXIN#" userId="S::liuy0216@e.ntu.edu.sg::e6f024a9-4376-4087-95b4-de286346eee0" providerId="AD" clId="Web-{E2392FBA-C8F1-16D7-6C6D-49B967D14D32}" dt="2023-04-23T14:51:16.682" v="196" actId="1076"/>
          <ac:spMkLst>
            <pc:docMk/>
            <pc:sldMk cId="3593555150" sldId="266"/>
            <ac:spMk id="2" creationId="{557EC7BF-CE6C-28B4-3DA2-16CD873404DF}"/>
          </ac:spMkLst>
        </pc:spChg>
        <pc:spChg chg="add del mod">
          <ac:chgData name="#LIU YAXIN#" userId="S::liuy0216@e.ntu.edu.sg::e6f024a9-4376-4087-95b4-de286346eee0" providerId="AD" clId="Web-{E2392FBA-C8F1-16D7-6C6D-49B967D14D32}" dt="2023-04-23T15:20:51.592" v="949"/>
          <ac:spMkLst>
            <pc:docMk/>
            <pc:sldMk cId="3593555150" sldId="266"/>
            <ac:spMk id="3" creationId="{F32A1253-4870-49BA-DC07-ACA547232F0D}"/>
          </ac:spMkLst>
        </pc:spChg>
        <pc:spChg chg="add mod">
          <ac:chgData name="#LIU YAXIN#" userId="S::liuy0216@e.ntu.edu.sg::e6f024a9-4376-4087-95b4-de286346eee0" providerId="AD" clId="Web-{E2392FBA-C8F1-16D7-6C6D-49B967D14D32}" dt="2023-04-23T15:19:10.824" v="943" actId="1076"/>
          <ac:spMkLst>
            <pc:docMk/>
            <pc:sldMk cId="3593555150" sldId="266"/>
            <ac:spMk id="4" creationId="{6054888C-A32C-1B99-B177-4F0EA04C99B5}"/>
          </ac:spMkLst>
        </pc:spChg>
        <pc:spChg chg="add mod">
          <ac:chgData name="#LIU YAXIN#" userId="S::liuy0216@e.ntu.edu.sg::e6f024a9-4376-4087-95b4-de286346eee0" providerId="AD" clId="Web-{E2392FBA-C8F1-16D7-6C6D-49B967D14D32}" dt="2023-04-23T15:15:14.442" v="718" actId="20577"/>
          <ac:spMkLst>
            <pc:docMk/>
            <pc:sldMk cId="3593555150" sldId="266"/>
            <ac:spMk id="6" creationId="{FA11DDB8-3550-204E-BF97-E23A0BF4E25A}"/>
          </ac:spMkLst>
        </pc:spChg>
        <pc:spChg chg="add mod">
          <ac:chgData name="#LIU YAXIN#" userId="S::liuy0216@e.ntu.edu.sg::e6f024a9-4376-4087-95b4-de286346eee0" providerId="AD" clId="Web-{E2392FBA-C8F1-16D7-6C6D-49B967D14D32}" dt="2023-04-23T15:15:19.974" v="719" actId="14100"/>
          <ac:spMkLst>
            <pc:docMk/>
            <pc:sldMk cId="3593555150" sldId="266"/>
            <ac:spMk id="9" creationId="{D7530572-DB3D-B779-6B91-818E6C3A5F66}"/>
          </ac:spMkLst>
        </pc:spChg>
        <pc:picChg chg="add del mod">
          <ac:chgData name="#LIU YAXIN#" userId="S::liuy0216@e.ntu.edu.sg::e6f024a9-4376-4087-95b4-de286346eee0" providerId="AD" clId="Web-{E2392FBA-C8F1-16D7-6C6D-49B967D14D32}" dt="2023-04-23T15:03:57.828" v="472"/>
          <ac:picMkLst>
            <pc:docMk/>
            <pc:sldMk cId="3593555150" sldId="266"/>
            <ac:picMk id="5" creationId="{4E3CD0B1-EAF3-6D2E-3DF4-5C600998CD95}"/>
          </ac:picMkLst>
        </pc:picChg>
        <pc:picChg chg="add del mod">
          <ac:chgData name="#LIU YAXIN#" userId="S::liuy0216@e.ntu.edu.sg::e6f024a9-4376-4087-95b4-de286346eee0" providerId="AD" clId="Web-{E2392FBA-C8F1-16D7-6C6D-49B967D14D32}" dt="2023-04-23T15:04:04.251" v="476"/>
          <ac:picMkLst>
            <pc:docMk/>
            <pc:sldMk cId="3593555150" sldId="266"/>
            <ac:picMk id="7" creationId="{3A6E9A39-886B-7E15-E15E-415B3013B8E8}"/>
          </ac:picMkLst>
        </pc:picChg>
        <pc:picChg chg="add mod">
          <ac:chgData name="#LIU YAXIN#" userId="S::liuy0216@e.ntu.edu.sg::e6f024a9-4376-4087-95b4-de286346eee0" providerId="AD" clId="Web-{E2392FBA-C8F1-16D7-6C6D-49B967D14D32}" dt="2023-04-23T15:19:17.621" v="944" actId="1076"/>
          <ac:picMkLst>
            <pc:docMk/>
            <pc:sldMk cId="3593555150" sldId="266"/>
            <ac:picMk id="8" creationId="{36FDF656-294C-B187-1357-B9E4B770CC81}"/>
          </ac:picMkLst>
        </pc:picChg>
      </pc:sldChg>
      <pc:sldChg chg="delCm">
        <pc:chgData name="#LIU YAXIN#" userId="S::liuy0216@e.ntu.edu.sg::e6f024a9-4376-4087-95b4-de286346eee0" providerId="AD" clId="Web-{E2392FBA-C8F1-16D7-6C6D-49B967D14D32}" dt="2023-04-23T15:30:49.407" v="950"/>
        <pc:sldMkLst>
          <pc:docMk/>
          <pc:sldMk cId="807793954" sldId="274"/>
        </pc:sldMkLst>
        <pc:extLst>
          <p:ext xmlns:p="http://schemas.openxmlformats.org/presentationml/2006/main" uri="{D6D511B9-2390-475A-947B-AFAB55BFBCF1}">
            <pc226:cmChg xmlns:pc226="http://schemas.microsoft.com/office/powerpoint/2022/06/main/command" chg="del">
              <pc226:chgData name="#LIU YAXIN#" userId="S::liuy0216@e.ntu.edu.sg::e6f024a9-4376-4087-95b4-de286346eee0" providerId="AD" clId="Web-{E2392FBA-C8F1-16D7-6C6D-49B967D14D32}" dt="2023-04-23T15:30:49.407" v="950"/>
              <pc2:cmMkLst xmlns:pc2="http://schemas.microsoft.com/office/powerpoint/2019/9/main/command">
                <pc:docMk/>
                <pc:sldMk cId="807793954" sldId="274"/>
                <pc2:cmMk id="{F54EE11B-065B-4C4F-88BB-EBC0285FB45A}"/>
              </pc2:cmMkLst>
            </pc226:cmChg>
          </p:ext>
        </pc:extLst>
      </pc:sldChg>
      <pc:sldChg chg="delCm">
        <pc:chgData name="#LIU YAXIN#" userId="S::liuy0216@e.ntu.edu.sg::e6f024a9-4376-4087-95b4-de286346eee0" providerId="AD" clId="Web-{E2392FBA-C8F1-16D7-6C6D-49B967D14D32}" dt="2023-04-23T14:29:45.895" v="1"/>
        <pc:sldMkLst>
          <pc:docMk/>
          <pc:sldMk cId="1452841919" sldId="302"/>
        </pc:sldMkLst>
        <pc:extLst>
          <p:ext xmlns:p="http://schemas.openxmlformats.org/presentationml/2006/main" uri="{D6D511B9-2390-475A-947B-AFAB55BFBCF1}">
            <pc226:cmChg xmlns:pc226="http://schemas.microsoft.com/office/powerpoint/2022/06/main/command" chg="del">
              <pc226:chgData name="#LIU YAXIN#" userId="S::liuy0216@e.ntu.edu.sg::e6f024a9-4376-4087-95b4-de286346eee0" providerId="AD" clId="Web-{E2392FBA-C8F1-16D7-6C6D-49B967D14D32}" dt="2023-04-23T14:29:45.895" v="1"/>
              <pc2:cmMkLst xmlns:pc2="http://schemas.microsoft.com/office/powerpoint/2019/9/main/command">
                <pc:docMk/>
                <pc:sldMk cId="1452841919" sldId="302"/>
                <pc2:cmMk id="{D1B9E8C4-3A88-46A7-9D20-6AFE8B8F3D1B}"/>
              </pc2:cmMkLst>
            </pc226:cmChg>
          </p:ext>
        </pc:extLst>
      </pc:sldChg>
      <pc:sldChg chg="modSp">
        <pc:chgData name="#LIU YAXIN#" userId="S::liuy0216@e.ntu.edu.sg::e6f024a9-4376-4087-95b4-de286346eee0" providerId="AD" clId="Web-{E2392FBA-C8F1-16D7-6C6D-49B967D14D32}" dt="2023-04-23T14:41:59.776" v="4" actId="1076"/>
        <pc:sldMkLst>
          <pc:docMk/>
          <pc:sldMk cId="1043509366" sldId="310"/>
        </pc:sldMkLst>
        <pc:spChg chg="mod">
          <ac:chgData name="#LIU YAXIN#" userId="S::liuy0216@e.ntu.edu.sg::e6f024a9-4376-4087-95b4-de286346eee0" providerId="AD" clId="Web-{E2392FBA-C8F1-16D7-6C6D-49B967D14D32}" dt="2023-04-23T14:41:59.776" v="4" actId="1076"/>
          <ac:spMkLst>
            <pc:docMk/>
            <pc:sldMk cId="1043509366" sldId="310"/>
            <ac:spMk id="4" creationId="{7988DDA5-D36E-24A7-F169-6B091C681681}"/>
          </ac:spMkLst>
        </pc:spChg>
      </pc:sldChg>
      <pc:sldChg chg="modNotes">
        <pc:chgData name="#LIU YAXIN#" userId="S::liuy0216@e.ntu.edu.sg::e6f024a9-4376-4087-95b4-de286346eee0" providerId="AD" clId="Web-{E2392FBA-C8F1-16D7-6C6D-49B967D14D32}" dt="2023-04-23T14:58:40.023" v="457"/>
        <pc:sldMkLst>
          <pc:docMk/>
          <pc:sldMk cId="2103265747" sldId="311"/>
        </pc:sldMkLst>
      </pc:sldChg>
      <pc:sldChg chg="new del">
        <pc:chgData name="#LIU YAXIN#" userId="S::liuy0216@e.ntu.edu.sg::e6f024a9-4376-4087-95b4-de286346eee0" providerId="AD" clId="Web-{E2392FBA-C8F1-16D7-6C6D-49B967D14D32}" dt="2023-04-23T15:03:37.781" v="466"/>
        <pc:sldMkLst>
          <pc:docMk/>
          <pc:sldMk cId="1286326095" sldId="312"/>
        </pc:sldMkLst>
      </pc:sldChg>
      <pc:sldChg chg="new del">
        <pc:chgData name="#LIU YAXIN#" userId="S::liuy0216@e.ntu.edu.sg::e6f024a9-4376-4087-95b4-de286346eee0" providerId="AD" clId="Web-{E2392FBA-C8F1-16D7-6C6D-49B967D14D32}" dt="2023-04-23T15:03:40.922" v="468"/>
        <pc:sldMkLst>
          <pc:docMk/>
          <pc:sldMk cId="2034851002" sldId="312"/>
        </pc:sldMkLst>
      </pc:sldChg>
      <pc:sldChg chg="new del">
        <pc:chgData name="#LIU YAXIN#" userId="S::liuy0216@e.ntu.edu.sg::e6f024a9-4376-4087-95b4-de286346eee0" providerId="AD" clId="Web-{E2392FBA-C8F1-16D7-6C6D-49B967D14D32}" dt="2023-04-23T15:03:49.375" v="470"/>
        <pc:sldMkLst>
          <pc:docMk/>
          <pc:sldMk cId="2244238314" sldId="312"/>
        </pc:sldMkLst>
      </pc:sldChg>
    </pc:docChg>
  </pc:docChgLst>
  <pc:docChgLst>
    <pc:chgData name="#CHAW KAY KHINE#" userId="S::kaykhine004@e.ntu.edu.sg::8a0cdf09-bc8e-4776-98b5-6082e27b0f06" providerId="AD" clId="Web-{C0C3000B-3B8F-2065-7F4A-AC7058176EE0}"/>
    <pc:docChg chg="modSld sldOrd">
      <pc:chgData name="#CHAW KAY KHINE#" userId="S::kaykhine004@e.ntu.edu.sg::8a0cdf09-bc8e-4776-98b5-6082e27b0f06" providerId="AD" clId="Web-{C0C3000B-3B8F-2065-7F4A-AC7058176EE0}" dt="2023-04-23T11:57:59.681" v="950" actId="20577"/>
      <pc:docMkLst>
        <pc:docMk/>
      </pc:docMkLst>
      <pc:sldChg chg="modSp modNotes">
        <pc:chgData name="#CHAW KAY KHINE#" userId="S::kaykhine004@e.ntu.edu.sg::8a0cdf09-bc8e-4776-98b5-6082e27b0f06" providerId="AD" clId="Web-{C0C3000B-3B8F-2065-7F4A-AC7058176EE0}" dt="2023-04-23T10:43:57.634" v="807"/>
        <pc:sldMkLst>
          <pc:docMk/>
          <pc:sldMk cId="109857222" sldId="256"/>
        </pc:sldMkLst>
        <pc:spChg chg="mod">
          <ac:chgData name="#CHAW KAY KHINE#" userId="S::kaykhine004@e.ntu.edu.sg::8a0cdf09-bc8e-4776-98b5-6082e27b0f06" providerId="AD" clId="Web-{C0C3000B-3B8F-2065-7F4A-AC7058176EE0}" dt="2023-04-23T10:40:26.206" v="732" actId="20577"/>
          <ac:spMkLst>
            <pc:docMk/>
            <pc:sldMk cId="109857222" sldId="256"/>
            <ac:spMk id="3" creationId="{00000000-0000-0000-0000-000000000000}"/>
          </ac:spMkLst>
        </pc:spChg>
      </pc:sldChg>
      <pc:sldChg chg="ord">
        <pc:chgData name="#CHAW KAY KHINE#" userId="S::kaykhine004@e.ntu.edu.sg::8a0cdf09-bc8e-4776-98b5-6082e27b0f06" providerId="AD" clId="Web-{C0C3000B-3B8F-2065-7F4A-AC7058176EE0}" dt="2023-04-23T08:36:17.909" v="0"/>
        <pc:sldMkLst>
          <pc:docMk/>
          <pc:sldMk cId="1885069967" sldId="265"/>
        </pc:sldMkLst>
      </pc:sldChg>
      <pc:sldChg chg="delSp">
        <pc:chgData name="#CHAW KAY KHINE#" userId="S::kaykhine004@e.ntu.edu.sg::8a0cdf09-bc8e-4776-98b5-6082e27b0f06" providerId="AD" clId="Web-{C0C3000B-3B8F-2065-7F4A-AC7058176EE0}" dt="2023-04-23T11:24:00.256" v="808"/>
        <pc:sldMkLst>
          <pc:docMk/>
          <pc:sldMk cId="3593555150" sldId="266"/>
        </pc:sldMkLst>
        <pc:spChg chg="del">
          <ac:chgData name="#CHAW KAY KHINE#" userId="S::kaykhine004@e.ntu.edu.sg::8a0cdf09-bc8e-4776-98b5-6082e27b0f06" providerId="AD" clId="Web-{C0C3000B-3B8F-2065-7F4A-AC7058176EE0}" dt="2023-04-23T11:24:00.256" v="808"/>
          <ac:spMkLst>
            <pc:docMk/>
            <pc:sldMk cId="3593555150" sldId="266"/>
            <ac:spMk id="3" creationId="{81D79EFA-9B33-B56C-4203-E511B7774206}"/>
          </ac:spMkLst>
        </pc:spChg>
      </pc:sldChg>
      <pc:sldChg chg="modSp">
        <pc:chgData name="#CHAW KAY KHINE#" userId="S::kaykhine004@e.ntu.edu.sg::8a0cdf09-bc8e-4776-98b5-6082e27b0f06" providerId="AD" clId="Web-{C0C3000B-3B8F-2065-7F4A-AC7058176EE0}" dt="2023-04-23T11:57:59.681" v="950" actId="20577"/>
        <pc:sldMkLst>
          <pc:docMk/>
          <pc:sldMk cId="3687416119" sldId="283"/>
        </pc:sldMkLst>
        <pc:spChg chg="mod">
          <ac:chgData name="#CHAW KAY KHINE#" userId="S::kaykhine004@e.ntu.edu.sg::8a0cdf09-bc8e-4776-98b5-6082e27b0f06" providerId="AD" clId="Web-{C0C3000B-3B8F-2065-7F4A-AC7058176EE0}" dt="2023-04-23T11:57:59.681" v="950" actId="20577"/>
          <ac:spMkLst>
            <pc:docMk/>
            <pc:sldMk cId="3687416119" sldId="283"/>
            <ac:spMk id="6" creationId="{7DFFE4A7-8C6A-E68F-8B7F-F0F6B5E97838}"/>
          </ac:spMkLst>
        </pc:spChg>
      </pc:sldChg>
      <pc:sldChg chg="modNotes">
        <pc:chgData name="#CHAW KAY KHINE#" userId="S::kaykhine004@e.ntu.edu.sg::8a0cdf09-bc8e-4776-98b5-6082e27b0f06" providerId="AD" clId="Web-{C0C3000B-3B8F-2065-7F4A-AC7058176EE0}" dt="2023-04-23T10:35:32.869" v="688"/>
        <pc:sldMkLst>
          <pc:docMk/>
          <pc:sldMk cId="835723142" sldId="289"/>
        </pc:sldMkLst>
      </pc:sldChg>
      <pc:sldChg chg="modNotes">
        <pc:chgData name="#CHAW KAY KHINE#" userId="S::kaykhine004@e.ntu.edu.sg::8a0cdf09-bc8e-4776-98b5-6082e27b0f06" providerId="AD" clId="Web-{C0C3000B-3B8F-2065-7F4A-AC7058176EE0}" dt="2023-04-23T11:34:12.556" v="941"/>
        <pc:sldMkLst>
          <pc:docMk/>
          <pc:sldMk cId="1595487409" sldId="290"/>
        </pc:sldMkLst>
      </pc:sldChg>
      <pc:sldChg chg="addSp delSp modSp modNotes">
        <pc:chgData name="#CHAW KAY KHINE#" userId="S::kaykhine004@e.ntu.edu.sg::8a0cdf09-bc8e-4776-98b5-6082e27b0f06" providerId="AD" clId="Web-{C0C3000B-3B8F-2065-7F4A-AC7058176EE0}" dt="2023-04-23T09:16:27.663" v="294"/>
        <pc:sldMkLst>
          <pc:docMk/>
          <pc:sldMk cId="3494720862" sldId="293"/>
        </pc:sldMkLst>
        <pc:spChg chg="mod">
          <ac:chgData name="#CHAW KAY KHINE#" userId="S::kaykhine004@e.ntu.edu.sg::8a0cdf09-bc8e-4776-98b5-6082e27b0f06" providerId="AD" clId="Web-{C0C3000B-3B8F-2065-7F4A-AC7058176EE0}" dt="2023-04-23T09:05:05.399" v="277" actId="1076"/>
          <ac:spMkLst>
            <pc:docMk/>
            <pc:sldMk cId="3494720862" sldId="293"/>
            <ac:spMk id="2" creationId="{820DFDC6-0FE9-9FB5-CAD1-F844A6F1F9E3}"/>
          </ac:spMkLst>
        </pc:spChg>
        <pc:spChg chg="mod">
          <ac:chgData name="#CHAW KAY KHINE#" userId="S::kaykhine004@e.ntu.edu.sg::8a0cdf09-bc8e-4776-98b5-6082e27b0f06" providerId="AD" clId="Web-{C0C3000B-3B8F-2065-7F4A-AC7058176EE0}" dt="2023-04-23T09:14:39.505" v="288" actId="1076"/>
          <ac:spMkLst>
            <pc:docMk/>
            <pc:sldMk cId="3494720862" sldId="293"/>
            <ac:spMk id="3" creationId="{BA1896B0-D4A8-3EE8-C139-217108BC297F}"/>
          </ac:spMkLst>
        </pc:spChg>
        <pc:spChg chg="mod">
          <ac:chgData name="#CHAW KAY KHINE#" userId="S::kaykhine004@e.ntu.edu.sg::8a0cdf09-bc8e-4776-98b5-6082e27b0f06" providerId="AD" clId="Web-{C0C3000B-3B8F-2065-7F4A-AC7058176EE0}" dt="2023-04-23T09:14:22.348" v="287" actId="1076"/>
          <ac:spMkLst>
            <pc:docMk/>
            <pc:sldMk cId="3494720862" sldId="293"/>
            <ac:spMk id="4" creationId="{7FF58487-DAD9-6123-A469-B02414495F9A}"/>
          </ac:spMkLst>
        </pc:spChg>
        <pc:spChg chg="mod">
          <ac:chgData name="#CHAW KAY KHINE#" userId="S::kaykhine004@e.ntu.edu.sg::8a0cdf09-bc8e-4776-98b5-6082e27b0f06" providerId="AD" clId="Web-{C0C3000B-3B8F-2065-7F4A-AC7058176EE0}" dt="2023-04-23T09:05:35.056" v="281" actId="1076"/>
          <ac:spMkLst>
            <pc:docMk/>
            <pc:sldMk cId="3494720862" sldId="293"/>
            <ac:spMk id="14" creationId="{3EB4DE52-A2D6-A35A-B036-FAE46F236C6D}"/>
          </ac:spMkLst>
        </pc:spChg>
        <pc:spChg chg="mod">
          <ac:chgData name="#CHAW KAY KHINE#" userId="S::kaykhine004@e.ntu.edu.sg::8a0cdf09-bc8e-4776-98b5-6082e27b0f06" providerId="AD" clId="Web-{C0C3000B-3B8F-2065-7F4A-AC7058176EE0}" dt="2023-04-23T09:04:12.164" v="270" actId="1076"/>
          <ac:spMkLst>
            <pc:docMk/>
            <pc:sldMk cId="3494720862" sldId="293"/>
            <ac:spMk id="16" creationId="{A3F23AAA-098D-3C98-856A-561D1CE05E5A}"/>
          </ac:spMkLst>
        </pc:spChg>
        <pc:spChg chg="mod">
          <ac:chgData name="#CHAW KAY KHINE#" userId="S::kaykhine004@e.ntu.edu.sg::8a0cdf09-bc8e-4776-98b5-6082e27b0f06" providerId="AD" clId="Web-{C0C3000B-3B8F-2065-7F4A-AC7058176EE0}" dt="2023-04-23T09:04:18.758" v="272" actId="1076"/>
          <ac:spMkLst>
            <pc:docMk/>
            <pc:sldMk cId="3494720862" sldId="293"/>
            <ac:spMk id="17" creationId="{5F889234-11F8-29EC-38C5-3409B7634002}"/>
          </ac:spMkLst>
        </pc:spChg>
        <pc:picChg chg="mod">
          <ac:chgData name="#CHAW KAY KHINE#" userId="S::kaykhine004@e.ntu.edu.sg::8a0cdf09-bc8e-4776-98b5-6082e27b0f06" providerId="AD" clId="Web-{C0C3000B-3B8F-2065-7F4A-AC7058176EE0}" dt="2023-04-23T09:05:31.650" v="280" actId="14100"/>
          <ac:picMkLst>
            <pc:docMk/>
            <pc:sldMk cId="3494720862" sldId="293"/>
            <ac:picMk id="6" creationId="{86738B45-4200-B39F-2A85-D1C0D3A60188}"/>
          </ac:picMkLst>
        </pc:picChg>
        <pc:picChg chg="del mod">
          <ac:chgData name="#CHAW KAY KHINE#" userId="S::kaykhine004@e.ntu.edu.sg::8a0cdf09-bc8e-4776-98b5-6082e27b0f06" providerId="AD" clId="Web-{C0C3000B-3B8F-2065-7F4A-AC7058176EE0}" dt="2023-04-23T09:14:01.317" v="283"/>
          <ac:picMkLst>
            <pc:docMk/>
            <pc:sldMk cId="3494720862" sldId="293"/>
            <ac:picMk id="7" creationId="{9248FD84-E7CA-970C-F8A9-A03AAD76BA30}"/>
          </ac:picMkLst>
        </pc:picChg>
        <pc:picChg chg="mod">
          <ac:chgData name="#CHAW KAY KHINE#" userId="S::kaykhine004@e.ntu.edu.sg::8a0cdf09-bc8e-4776-98b5-6082e27b0f06" providerId="AD" clId="Web-{C0C3000B-3B8F-2065-7F4A-AC7058176EE0}" dt="2023-04-23T09:05:20.056" v="278" actId="14100"/>
          <ac:picMkLst>
            <pc:docMk/>
            <pc:sldMk cId="3494720862" sldId="293"/>
            <ac:picMk id="8" creationId="{6773CE10-9D31-2426-B6C0-D6653E12A985}"/>
          </ac:picMkLst>
        </pc:picChg>
        <pc:picChg chg="add mod">
          <ac:chgData name="#CHAW KAY KHINE#" userId="S::kaykhine004@e.ntu.edu.sg::8a0cdf09-bc8e-4776-98b5-6082e27b0f06" providerId="AD" clId="Web-{C0C3000B-3B8F-2065-7F4A-AC7058176EE0}" dt="2023-04-23T09:14:18.145" v="286" actId="1076"/>
          <ac:picMkLst>
            <pc:docMk/>
            <pc:sldMk cId="3494720862" sldId="293"/>
            <ac:picMk id="19" creationId="{2B84AE61-87F3-7996-A2F3-18BE4DCBBA8E}"/>
          </ac:picMkLst>
        </pc:picChg>
      </pc:sldChg>
      <pc:sldChg chg="modNotes">
        <pc:chgData name="#CHAW KAY KHINE#" userId="S::kaykhine004@e.ntu.edu.sg::8a0cdf09-bc8e-4776-98b5-6082e27b0f06" providerId="AD" clId="Web-{C0C3000B-3B8F-2065-7F4A-AC7058176EE0}" dt="2023-04-23T10:24:19.863" v="619"/>
        <pc:sldMkLst>
          <pc:docMk/>
          <pc:sldMk cId="1452841919" sldId="302"/>
        </pc:sldMkLst>
      </pc:sldChg>
      <pc:sldChg chg="modNotes">
        <pc:chgData name="#CHAW KAY KHINE#" userId="S::kaykhine004@e.ntu.edu.sg::8a0cdf09-bc8e-4776-98b5-6082e27b0f06" providerId="AD" clId="Web-{C0C3000B-3B8F-2065-7F4A-AC7058176EE0}" dt="2023-04-23T11:56:09.271" v="945"/>
        <pc:sldMkLst>
          <pc:docMk/>
          <pc:sldMk cId="3783157589" sldId="305"/>
        </pc:sldMkLst>
      </pc:sldChg>
      <pc:sldChg chg="addSp delSp modSp modNotes">
        <pc:chgData name="#CHAW KAY KHINE#" userId="S::kaykhine004@e.ntu.edu.sg::8a0cdf09-bc8e-4776-98b5-6082e27b0f06" providerId="AD" clId="Web-{C0C3000B-3B8F-2065-7F4A-AC7058176EE0}" dt="2023-04-23T09:35:27.798" v="615" actId="20577"/>
        <pc:sldMkLst>
          <pc:docMk/>
          <pc:sldMk cId="2980224247" sldId="307"/>
        </pc:sldMkLst>
        <pc:spChg chg="add del mod">
          <ac:chgData name="#CHAW KAY KHINE#" userId="S::kaykhine004@e.ntu.edu.sg::8a0cdf09-bc8e-4776-98b5-6082e27b0f06" providerId="AD" clId="Web-{C0C3000B-3B8F-2065-7F4A-AC7058176EE0}" dt="2023-04-23T09:25:45.911" v="595"/>
          <ac:spMkLst>
            <pc:docMk/>
            <pc:sldMk cId="2980224247" sldId="307"/>
            <ac:spMk id="2" creationId="{70B29A24-5251-A0EB-1937-3D6813E0213F}"/>
          </ac:spMkLst>
        </pc:spChg>
        <pc:spChg chg="add del mod">
          <ac:chgData name="#CHAW KAY KHINE#" userId="S::kaykhine004@e.ntu.edu.sg::8a0cdf09-bc8e-4776-98b5-6082e27b0f06" providerId="AD" clId="Web-{C0C3000B-3B8F-2065-7F4A-AC7058176EE0}" dt="2023-04-23T09:25:08.363" v="563"/>
          <ac:spMkLst>
            <pc:docMk/>
            <pc:sldMk cId="2980224247" sldId="307"/>
            <ac:spMk id="3" creationId="{8EA9EFFC-43E8-5B25-811C-0A232438DEF4}"/>
          </ac:spMkLst>
        </pc:spChg>
        <pc:spChg chg="add del mod">
          <ac:chgData name="#CHAW KAY KHINE#" userId="S::kaykhine004@e.ntu.edu.sg::8a0cdf09-bc8e-4776-98b5-6082e27b0f06" providerId="AD" clId="Web-{C0C3000B-3B8F-2065-7F4A-AC7058176EE0}" dt="2023-04-23T09:25:44.895" v="594"/>
          <ac:spMkLst>
            <pc:docMk/>
            <pc:sldMk cId="2980224247" sldId="307"/>
            <ac:spMk id="4" creationId="{49DE6D60-29B1-A07D-24AB-9034E6238A14}"/>
          </ac:spMkLst>
        </pc:spChg>
        <pc:spChg chg="add mod">
          <ac:chgData name="#CHAW KAY KHINE#" userId="S::kaykhine004@e.ntu.edu.sg::8a0cdf09-bc8e-4776-98b5-6082e27b0f06" providerId="AD" clId="Web-{C0C3000B-3B8F-2065-7F4A-AC7058176EE0}" dt="2023-04-23T09:34:20" v="610"/>
          <ac:spMkLst>
            <pc:docMk/>
            <pc:sldMk cId="2980224247" sldId="307"/>
            <ac:spMk id="6" creationId="{089FC829-DB54-89BB-29A2-54A30DE8A525}"/>
          </ac:spMkLst>
        </pc:spChg>
        <pc:spChg chg="add mod">
          <ac:chgData name="#CHAW KAY KHINE#" userId="S::kaykhine004@e.ntu.edu.sg::8a0cdf09-bc8e-4776-98b5-6082e27b0f06" providerId="AD" clId="Web-{C0C3000B-3B8F-2065-7F4A-AC7058176EE0}" dt="2023-04-23T09:35:27.798" v="615" actId="20577"/>
          <ac:spMkLst>
            <pc:docMk/>
            <pc:sldMk cId="2980224247" sldId="307"/>
            <ac:spMk id="7" creationId="{F832AC3C-E38E-D645-7600-18B4017235EB}"/>
          </ac:spMkLst>
        </pc:spChg>
        <pc:spChg chg="add del">
          <ac:chgData name="#CHAW KAY KHINE#" userId="S::kaykhine004@e.ntu.edu.sg::8a0cdf09-bc8e-4776-98b5-6082e27b0f06" providerId="AD" clId="Web-{C0C3000B-3B8F-2065-7F4A-AC7058176EE0}" dt="2023-04-23T09:34:20" v="610"/>
          <ac:spMkLst>
            <pc:docMk/>
            <pc:sldMk cId="2980224247" sldId="307"/>
            <ac:spMk id="9" creationId="{038E7D36-B1C9-463C-983F-AEA5810A60D0}"/>
          </ac:spMkLst>
        </pc:spChg>
        <pc:spChg chg="add del">
          <ac:chgData name="#CHAW KAY KHINE#" userId="S::kaykhine004@e.ntu.edu.sg::8a0cdf09-bc8e-4776-98b5-6082e27b0f06" providerId="AD" clId="Web-{C0C3000B-3B8F-2065-7F4A-AC7058176EE0}" dt="2023-04-23T09:34:20" v="610"/>
          <ac:spMkLst>
            <pc:docMk/>
            <pc:sldMk cId="2980224247" sldId="307"/>
            <ac:spMk id="11" creationId="{37B9A221-B33F-47C2-85FF-2C8F363D797B}"/>
          </ac:spMkLst>
        </pc:spChg>
        <pc:spChg chg="add del">
          <ac:chgData name="#CHAW KAY KHINE#" userId="S::kaykhine004@e.ntu.edu.sg::8a0cdf09-bc8e-4776-98b5-6082e27b0f06" providerId="AD" clId="Web-{C0C3000B-3B8F-2065-7F4A-AC7058176EE0}" dt="2023-04-23T09:34:20" v="610"/>
          <ac:spMkLst>
            <pc:docMk/>
            <pc:sldMk cId="2980224247" sldId="307"/>
            <ac:spMk id="13" creationId="{CD0E0EF1-7626-4514-9337-271DD661B1EB}"/>
          </ac:spMkLst>
        </pc:spChg>
        <pc:spChg chg="add del">
          <ac:chgData name="#CHAW KAY KHINE#" userId="S::kaykhine004@e.ntu.edu.sg::8a0cdf09-bc8e-4776-98b5-6082e27b0f06" providerId="AD" clId="Web-{C0C3000B-3B8F-2065-7F4A-AC7058176EE0}" dt="2023-04-23T09:34:20" v="610"/>
          <ac:spMkLst>
            <pc:docMk/>
            <pc:sldMk cId="2980224247" sldId="307"/>
            <ac:spMk id="15" creationId="{5F0B1492-9A00-4F80-8771-0BB2C2C4353C}"/>
          </ac:spMkLst>
        </pc:spChg>
        <pc:spChg chg="add del">
          <ac:chgData name="#CHAW KAY KHINE#" userId="S::kaykhine004@e.ntu.edu.sg::8a0cdf09-bc8e-4776-98b5-6082e27b0f06" providerId="AD" clId="Web-{C0C3000B-3B8F-2065-7F4A-AC7058176EE0}" dt="2023-04-23T09:34:20" v="610"/>
          <ac:spMkLst>
            <pc:docMk/>
            <pc:sldMk cId="2980224247" sldId="307"/>
            <ac:spMk id="21" creationId="{10C92917-A828-4B36-95DE-11CA4F9C2335}"/>
          </ac:spMkLst>
        </pc:spChg>
        <pc:spChg chg="add del">
          <ac:chgData name="#CHAW KAY KHINE#" userId="S::kaykhine004@e.ntu.edu.sg::8a0cdf09-bc8e-4776-98b5-6082e27b0f06" providerId="AD" clId="Web-{C0C3000B-3B8F-2065-7F4A-AC7058176EE0}" dt="2023-04-23T09:34:20" v="610"/>
          <ac:spMkLst>
            <pc:docMk/>
            <pc:sldMk cId="2980224247" sldId="307"/>
            <ac:spMk id="23" creationId="{E335820B-3A29-42C5-AA8D-10ECA43CD985}"/>
          </ac:spMkLst>
        </pc:spChg>
        <pc:spChg chg="add">
          <ac:chgData name="#CHAW KAY KHINE#" userId="S::kaykhine004@e.ntu.edu.sg::8a0cdf09-bc8e-4776-98b5-6082e27b0f06" providerId="AD" clId="Web-{C0C3000B-3B8F-2065-7F4A-AC7058176EE0}" dt="2023-04-23T09:34:20" v="610"/>
          <ac:spMkLst>
            <pc:docMk/>
            <pc:sldMk cId="2980224247" sldId="307"/>
            <ac:spMk id="28" creationId="{038E7D36-B1C9-463C-983F-AEA5810A60D0}"/>
          </ac:spMkLst>
        </pc:spChg>
        <pc:spChg chg="add">
          <ac:chgData name="#CHAW KAY KHINE#" userId="S::kaykhine004@e.ntu.edu.sg::8a0cdf09-bc8e-4776-98b5-6082e27b0f06" providerId="AD" clId="Web-{C0C3000B-3B8F-2065-7F4A-AC7058176EE0}" dt="2023-04-23T09:34:20" v="610"/>
          <ac:spMkLst>
            <pc:docMk/>
            <pc:sldMk cId="2980224247" sldId="307"/>
            <ac:spMk id="29" creationId="{37B9A221-B33F-47C2-85FF-2C8F363D797B}"/>
          </ac:spMkLst>
        </pc:spChg>
        <pc:spChg chg="add">
          <ac:chgData name="#CHAW KAY KHINE#" userId="S::kaykhine004@e.ntu.edu.sg::8a0cdf09-bc8e-4776-98b5-6082e27b0f06" providerId="AD" clId="Web-{C0C3000B-3B8F-2065-7F4A-AC7058176EE0}" dt="2023-04-23T09:34:20" v="610"/>
          <ac:spMkLst>
            <pc:docMk/>
            <pc:sldMk cId="2980224247" sldId="307"/>
            <ac:spMk id="30" creationId="{CD0E0EF1-7626-4514-9337-271DD661B1EB}"/>
          </ac:spMkLst>
        </pc:spChg>
        <pc:spChg chg="add del">
          <ac:chgData name="#CHAW KAY KHINE#" userId="S::kaykhine004@e.ntu.edu.sg::8a0cdf09-bc8e-4776-98b5-6082e27b0f06" providerId="AD" clId="Web-{C0C3000B-3B8F-2065-7F4A-AC7058176EE0}" dt="2023-04-23T09:31:20.668" v="609"/>
          <ac:spMkLst>
            <pc:docMk/>
            <pc:sldMk cId="2980224247" sldId="307"/>
            <ac:spMk id="31" creationId="{038E7D36-B1C9-463C-983F-AEA5810A60D0}"/>
          </ac:spMkLst>
        </pc:spChg>
        <pc:spChg chg="add">
          <ac:chgData name="#CHAW KAY KHINE#" userId="S::kaykhine004@e.ntu.edu.sg::8a0cdf09-bc8e-4776-98b5-6082e27b0f06" providerId="AD" clId="Web-{C0C3000B-3B8F-2065-7F4A-AC7058176EE0}" dt="2023-04-23T09:34:20" v="610"/>
          <ac:spMkLst>
            <pc:docMk/>
            <pc:sldMk cId="2980224247" sldId="307"/>
            <ac:spMk id="32" creationId="{5F0B1492-9A00-4F80-8771-0BB2C2C4353C}"/>
          </ac:spMkLst>
        </pc:spChg>
        <pc:spChg chg="add del">
          <ac:chgData name="#CHAW KAY KHINE#" userId="S::kaykhine004@e.ntu.edu.sg::8a0cdf09-bc8e-4776-98b5-6082e27b0f06" providerId="AD" clId="Web-{C0C3000B-3B8F-2065-7F4A-AC7058176EE0}" dt="2023-04-23T09:31:20.668" v="609"/>
          <ac:spMkLst>
            <pc:docMk/>
            <pc:sldMk cId="2980224247" sldId="307"/>
            <ac:spMk id="33" creationId="{37B9A221-B33F-47C2-85FF-2C8F363D797B}"/>
          </ac:spMkLst>
        </pc:spChg>
        <pc:spChg chg="add del">
          <ac:chgData name="#CHAW KAY KHINE#" userId="S::kaykhine004@e.ntu.edu.sg::8a0cdf09-bc8e-4776-98b5-6082e27b0f06" providerId="AD" clId="Web-{C0C3000B-3B8F-2065-7F4A-AC7058176EE0}" dt="2023-04-23T09:31:20.668" v="609"/>
          <ac:spMkLst>
            <pc:docMk/>
            <pc:sldMk cId="2980224247" sldId="307"/>
            <ac:spMk id="35" creationId="{CD0E0EF1-7626-4514-9337-271DD661B1EB}"/>
          </ac:spMkLst>
        </pc:spChg>
        <pc:spChg chg="add del">
          <ac:chgData name="#CHAW KAY KHINE#" userId="S::kaykhine004@e.ntu.edu.sg::8a0cdf09-bc8e-4776-98b5-6082e27b0f06" providerId="AD" clId="Web-{C0C3000B-3B8F-2065-7F4A-AC7058176EE0}" dt="2023-04-23T09:31:20.668" v="609"/>
          <ac:spMkLst>
            <pc:docMk/>
            <pc:sldMk cId="2980224247" sldId="307"/>
            <ac:spMk id="37" creationId="{5F0B1492-9A00-4F80-8771-0BB2C2C4353C}"/>
          </ac:spMkLst>
        </pc:spChg>
        <pc:spChg chg="add">
          <ac:chgData name="#CHAW KAY KHINE#" userId="S::kaykhine004@e.ntu.edu.sg::8a0cdf09-bc8e-4776-98b5-6082e27b0f06" providerId="AD" clId="Web-{C0C3000B-3B8F-2065-7F4A-AC7058176EE0}" dt="2023-04-23T09:34:20" v="610"/>
          <ac:spMkLst>
            <pc:docMk/>
            <pc:sldMk cId="2980224247" sldId="307"/>
            <ac:spMk id="38" creationId="{B210AC1D-4063-4C6E-9528-FA9C4C0C18E6}"/>
          </ac:spMkLst>
        </pc:spChg>
        <pc:spChg chg="add">
          <ac:chgData name="#CHAW KAY KHINE#" userId="S::kaykhine004@e.ntu.edu.sg::8a0cdf09-bc8e-4776-98b5-6082e27b0f06" providerId="AD" clId="Web-{C0C3000B-3B8F-2065-7F4A-AC7058176EE0}" dt="2023-04-23T09:34:20" v="610"/>
          <ac:spMkLst>
            <pc:docMk/>
            <pc:sldMk cId="2980224247" sldId="307"/>
            <ac:spMk id="40" creationId="{02F8C595-E68C-4306-AED8-DC7826A0A506}"/>
          </ac:spMkLst>
        </pc:spChg>
        <pc:spChg chg="add del">
          <ac:chgData name="#CHAW KAY KHINE#" userId="S::kaykhine004@e.ntu.edu.sg::8a0cdf09-bc8e-4776-98b5-6082e27b0f06" providerId="AD" clId="Web-{C0C3000B-3B8F-2065-7F4A-AC7058176EE0}" dt="2023-04-23T09:31:20.668" v="609"/>
          <ac:spMkLst>
            <pc:docMk/>
            <pc:sldMk cId="2980224247" sldId="307"/>
            <ac:spMk id="43" creationId="{B210AC1D-4063-4C6E-9528-FA9C4C0C18E6}"/>
          </ac:spMkLst>
        </pc:spChg>
        <pc:spChg chg="add del">
          <ac:chgData name="#CHAW KAY KHINE#" userId="S::kaykhine004@e.ntu.edu.sg::8a0cdf09-bc8e-4776-98b5-6082e27b0f06" providerId="AD" clId="Web-{C0C3000B-3B8F-2065-7F4A-AC7058176EE0}" dt="2023-04-23T09:31:20.668" v="609"/>
          <ac:spMkLst>
            <pc:docMk/>
            <pc:sldMk cId="2980224247" sldId="307"/>
            <ac:spMk id="45" creationId="{02F8C595-E68C-4306-AED8-DC7826A0A506}"/>
          </ac:spMkLst>
        </pc:spChg>
        <pc:picChg chg="add del">
          <ac:chgData name="#CHAW KAY KHINE#" userId="S::kaykhine004@e.ntu.edu.sg::8a0cdf09-bc8e-4776-98b5-6082e27b0f06" providerId="AD" clId="Web-{C0C3000B-3B8F-2065-7F4A-AC7058176EE0}" dt="2023-04-23T09:31:20.668" v="609"/>
          <ac:picMkLst>
            <pc:docMk/>
            <pc:sldMk cId="2980224247" sldId="307"/>
            <ac:picMk id="27" creationId="{804B6555-C092-7F2E-FE6A-0252469C53D2}"/>
          </ac:picMkLst>
        </pc:picChg>
        <pc:picChg chg="add">
          <ac:chgData name="#CHAW KAY KHINE#" userId="S::kaykhine004@e.ntu.edu.sg::8a0cdf09-bc8e-4776-98b5-6082e27b0f06" providerId="AD" clId="Web-{C0C3000B-3B8F-2065-7F4A-AC7058176EE0}" dt="2023-04-23T09:34:20" v="610"/>
          <ac:picMkLst>
            <pc:docMk/>
            <pc:sldMk cId="2980224247" sldId="307"/>
            <ac:picMk id="42" creationId="{CEDDFC76-B440-D15F-2F09-4EC9BA1AF3DC}"/>
          </ac:picMkLst>
        </pc:picChg>
        <pc:cxnChg chg="add del">
          <ac:chgData name="#CHAW KAY KHINE#" userId="S::kaykhine004@e.ntu.edu.sg::8a0cdf09-bc8e-4776-98b5-6082e27b0f06" providerId="AD" clId="Web-{C0C3000B-3B8F-2065-7F4A-AC7058176EE0}" dt="2023-04-23T09:34:20" v="610"/>
          <ac:cxnSpMkLst>
            <pc:docMk/>
            <pc:sldMk cId="2980224247" sldId="307"/>
            <ac:cxnSpMk id="17" creationId="{7FAC7B62-8ACC-41ED-80AB-8D1CDF38B9E4}"/>
          </ac:cxnSpMkLst>
        </pc:cxnChg>
        <pc:cxnChg chg="add del">
          <ac:chgData name="#CHAW KAY KHINE#" userId="S::kaykhine004@e.ntu.edu.sg::8a0cdf09-bc8e-4776-98b5-6082e27b0f06" providerId="AD" clId="Web-{C0C3000B-3B8F-2065-7F4A-AC7058176EE0}" dt="2023-04-23T09:34:20" v="610"/>
          <ac:cxnSpMkLst>
            <pc:docMk/>
            <pc:sldMk cId="2980224247" sldId="307"/>
            <ac:cxnSpMk id="19" creationId="{945FF525-9A83-4625-99D9-B267BDE077E7}"/>
          </ac:cxnSpMkLst>
        </pc:cxnChg>
        <pc:cxnChg chg="add del">
          <ac:chgData name="#CHAW KAY KHINE#" userId="S::kaykhine004@e.ntu.edu.sg::8a0cdf09-bc8e-4776-98b5-6082e27b0f06" providerId="AD" clId="Web-{C0C3000B-3B8F-2065-7F4A-AC7058176EE0}" dt="2023-04-23T09:34:20" v="610"/>
          <ac:cxnSpMkLst>
            <pc:docMk/>
            <pc:sldMk cId="2980224247" sldId="307"/>
            <ac:cxnSpMk id="25" creationId="{E58B1629-F209-47B0-BA59-6BD937DBB08F}"/>
          </ac:cxnSpMkLst>
        </pc:cxnChg>
        <pc:cxnChg chg="add">
          <ac:chgData name="#CHAW KAY KHINE#" userId="S::kaykhine004@e.ntu.edu.sg::8a0cdf09-bc8e-4776-98b5-6082e27b0f06" providerId="AD" clId="Web-{C0C3000B-3B8F-2065-7F4A-AC7058176EE0}" dt="2023-04-23T09:34:20" v="610"/>
          <ac:cxnSpMkLst>
            <pc:docMk/>
            <pc:sldMk cId="2980224247" sldId="307"/>
            <ac:cxnSpMk id="34" creationId="{7FAC7B62-8ACC-41ED-80AB-8D1CDF38B9E4}"/>
          </ac:cxnSpMkLst>
        </pc:cxnChg>
        <pc:cxnChg chg="add">
          <ac:chgData name="#CHAW KAY KHINE#" userId="S::kaykhine004@e.ntu.edu.sg::8a0cdf09-bc8e-4776-98b5-6082e27b0f06" providerId="AD" clId="Web-{C0C3000B-3B8F-2065-7F4A-AC7058176EE0}" dt="2023-04-23T09:34:20" v="610"/>
          <ac:cxnSpMkLst>
            <pc:docMk/>
            <pc:sldMk cId="2980224247" sldId="307"/>
            <ac:cxnSpMk id="36" creationId="{945FF525-9A83-4625-99D9-B267BDE077E7}"/>
          </ac:cxnSpMkLst>
        </pc:cxnChg>
        <pc:cxnChg chg="add del">
          <ac:chgData name="#CHAW KAY KHINE#" userId="S::kaykhine004@e.ntu.edu.sg::8a0cdf09-bc8e-4776-98b5-6082e27b0f06" providerId="AD" clId="Web-{C0C3000B-3B8F-2065-7F4A-AC7058176EE0}" dt="2023-04-23T09:31:20.668" v="609"/>
          <ac:cxnSpMkLst>
            <pc:docMk/>
            <pc:sldMk cId="2980224247" sldId="307"/>
            <ac:cxnSpMk id="39" creationId="{7FAC7B62-8ACC-41ED-80AB-8D1CDF38B9E4}"/>
          </ac:cxnSpMkLst>
        </pc:cxnChg>
        <pc:cxnChg chg="add del">
          <ac:chgData name="#CHAW KAY KHINE#" userId="S::kaykhine004@e.ntu.edu.sg::8a0cdf09-bc8e-4776-98b5-6082e27b0f06" providerId="AD" clId="Web-{C0C3000B-3B8F-2065-7F4A-AC7058176EE0}" dt="2023-04-23T09:31:20.668" v="609"/>
          <ac:cxnSpMkLst>
            <pc:docMk/>
            <pc:sldMk cId="2980224247" sldId="307"/>
            <ac:cxnSpMk id="41" creationId="{945FF525-9A83-4625-99D9-B267BDE077E7}"/>
          </ac:cxnSpMkLst>
        </pc:cxnChg>
        <pc:cxnChg chg="add">
          <ac:chgData name="#CHAW KAY KHINE#" userId="S::kaykhine004@e.ntu.edu.sg::8a0cdf09-bc8e-4776-98b5-6082e27b0f06" providerId="AD" clId="Web-{C0C3000B-3B8F-2065-7F4A-AC7058176EE0}" dt="2023-04-23T09:34:20" v="610"/>
          <ac:cxnSpMkLst>
            <pc:docMk/>
            <pc:sldMk cId="2980224247" sldId="307"/>
            <ac:cxnSpMk id="44" creationId="{E58B1629-F209-47B0-BA59-6BD937DBB08F}"/>
          </ac:cxnSpMkLst>
        </pc:cxnChg>
        <pc:cxnChg chg="add del">
          <ac:chgData name="#CHAW KAY KHINE#" userId="S::kaykhine004@e.ntu.edu.sg::8a0cdf09-bc8e-4776-98b5-6082e27b0f06" providerId="AD" clId="Web-{C0C3000B-3B8F-2065-7F4A-AC7058176EE0}" dt="2023-04-23T09:31:20.668" v="609"/>
          <ac:cxnSpMkLst>
            <pc:docMk/>
            <pc:sldMk cId="2980224247" sldId="307"/>
            <ac:cxnSpMk id="47" creationId="{E58B1629-F209-47B0-BA59-6BD937DBB08F}"/>
          </ac:cxnSpMkLst>
        </pc:cxnChg>
      </pc:sldChg>
      <pc:sldChg chg="modSp">
        <pc:chgData name="#CHAW KAY KHINE#" userId="S::kaykhine004@e.ntu.edu.sg::8a0cdf09-bc8e-4776-98b5-6082e27b0f06" providerId="AD" clId="Web-{C0C3000B-3B8F-2065-7F4A-AC7058176EE0}" dt="2023-04-23T10:11:46.277" v="617" actId="1076"/>
        <pc:sldMkLst>
          <pc:docMk/>
          <pc:sldMk cId="2103265747" sldId="311"/>
        </pc:sldMkLst>
        <pc:spChg chg="mod">
          <ac:chgData name="#CHAW KAY KHINE#" userId="S::kaykhine004@e.ntu.edu.sg::8a0cdf09-bc8e-4776-98b5-6082e27b0f06" providerId="AD" clId="Web-{C0C3000B-3B8F-2065-7F4A-AC7058176EE0}" dt="2023-04-23T10:11:46.277" v="617" actId="1076"/>
          <ac:spMkLst>
            <pc:docMk/>
            <pc:sldMk cId="2103265747" sldId="311"/>
            <ac:spMk id="31" creationId="{CC4310D3-8A9E-23C4-DA15-9F93826B705F}"/>
          </ac:spMkLst>
        </pc:spChg>
      </pc:sldChg>
    </pc:docChg>
  </pc:docChgLst>
  <pc:docChgLst>
    <pc:chgData name="#CHAW KAY KHINE#" userId="S::kaykhine004@e.ntu.edu.sg::8a0cdf09-bc8e-4776-98b5-6082e27b0f06" providerId="AD" clId="Web-{1ED066A0-9A51-41C5-A817-6C2925261206}"/>
    <pc:docChg chg="mod addSld modSld sldOrd">
      <pc:chgData name="#CHAW KAY KHINE#" userId="S::kaykhine004@e.ntu.edu.sg::8a0cdf09-bc8e-4776-98b5-6082e27b0f06" providerId="AD" clId="Web-{1ED066A0-9A51-41C5-A817-6C2925261206}" dt="2023-04-17T03:32:07.855" v="291"/>
      <pc:docMkLst>
        <pc:docMk/>
      </pc:docMkLst>
      <pc:sldChg chg="addSp delSp modSp new">
        <pc:chgData name="#CHAW KAY KHINE#" userId="S::kaykhine004@e.ntu.edu.sg::8a0cdf09-bc8e-4776-98b5-6082e27b0f06" providerId="AD" clId="Web-{1ED066A0-9A51-41C5-A817-6C2925261206}" dt="2023-04-17T03:12:05.453" v="183" actId="1076"/>
        <pc:sldMkLst>
          <pc:docMk/>
          <pc:sldMk cId="1841544716" sldId="257"/>
        </pc:sldMkLst>
        <pc:spChg chg="mod">
          <ac:chgData name="#CHAW KAY KHINE#" userId="S::kaykhine004@e.ntu.edu.sg::8a0cdf09-bc8e-4776-98b5-6082e27b0f06" providerId="AD" clId="Web-{1ED066A0-9A51-41C5-A817-6C2925261206}" dt="2023-04-17T03:12:05.453" v="183" actId="1076"/>
          <ac:spMkLst>
            <pc:docMk/>
            <pc:sldMk cId="1841544716" sldId="257"/>
            <ac:spMk id="2" creationId="{2D3DB416-F450-FBF4-4E38-2B611FC453CC}"/>
          </ac:spMkLst>
        </pc:spChg>
        <pc:spChg chg="del">
          <ac:chgData name="#CHAW KAY KHINE#" userId="S::kaykhine004@e.ntu.edu.sg::8a0cdf09-bc8e-4776-98b5-6082e27b0f06" providerId="AD" clId="Web-{1ED066A0-9A51-41C5-A817-6C2925261206}" dt="2023-04-17T02:57:34.715" v="9"/>
          <ac:spMkLst>
            <pc:docMk/>
            <pc:sldMk cId="1841544716" sldId="257"/>
            <ac:spMk id="3" creationId="{C2C425C7-829B-787F-9945-3A225D13BC60}"/>
          </ac:spMkLst>
        </pc:spChg>
        <pc:spChg chg="add mod">
          <ac:chgData name="#CHAW KAY KHINE#" userId="S::kaykhine004@e.ntu.edu.sg::8a0cdf09-bc8e-4776-98b5-6082e27b0f06" providerId="AD" clId="Web-{1ED066A0-9A51-41C5-A817-6C2925261206}" dt="2023-04-17T03:11:51.641" v="178" actId="1076"/>
          <ac:spMkLst>
            <pc:docMk/>
            <pc:sldMk cId="1841544716" sldId="257"/>
            <ac:spMk id="5" creationId="{63A4268D-875C-53EE-CD2D-8854A701BDF0}"/>
          </ac:spMkLst>
        </pc:spChg>
        <pc:spChg chg="add del mod">
          <ac:chgData name="#CHAW KAY KHINE#" userId="S::kaykhine004@e.ntu.edu.sg::8a0cdf09-bc8e-4776-98b5-6082e27b0f06" providerId="AD" clId="Web-{1ED066A0-9A51-41C5-A817-6C2925261206}" dt="2023-04-17T02:58:50.139" v="35"/>
          <ac:spMkLst>
            <pc:docMk/>
            <pc:sldMk cId="1841544716" sldId="257"/>
            <ac:spMk id="8" creationId="{6C5B799C-8C0C-322E-7074-F6B549BF4893}"/>
          </ac:spMkLst>
        </pc:spChg>
        <pc:spChg chg="add del mod">
          <ac:chgData name="#CHAW KAY KHINE#" userId="S::kaykhine004@e.ntu.edu.sg::8a0cdf09-bc8e-4776-98b5-6082e27b0f06" providerId="AD" clId="Web-{1ED066A0-9A51-41C5-A817-6C2925261206}" dt="2023-04-17T02:58:51.186" v="36"/>
          <ac:spMkLst>
            <pc:docMk/>
            <pc:sldMk cId="1841544716" sldId="257"/>
            <ac:spMk id="9" creationId="{63A3BFF0-3976-0BDE-AABE-22FAE9DFD539}"/>
          </ac:spMkLst>
        </pc:spChg>
        <pc:spChg chg="add del">
          <ac:chgData name="#CHAW KAY KHINE#" userId="S::kaykhine004@e.ntu.edu.sg::8a0cdf09-bc8e-4776-98b5-6082e27b0f06" providerId="AD" clId="Web-{1ED066A0-9A51-41C5-A817-6C2925261206}" dt="2023-04-17T02:58:49.014" v="34"/>
          <ac:spMkLst>
            <pc:docMk/>
            <pc:sldMk cId="1841544716" sldId="257"/>
            <ac:spMk id="10" creationId="{A3E5BC22-B060-6327-178E-A035917313DB}"/>
          </ac:spMkLst>
        </pc:spChg>
        <pc:spChg chg="add mod">
          <ac:chgData name="#CHAW KAY KHINE#" userId="S::kaykhine004@e.ntu.edu.sg::8a0cdf09-bc8e-4776-98b5-6082e27b0f06" providerId="AD" clId="Web-{1ED066A0-9A51-41C5-A817-6C2925261206}" dt="2023-04-17T03:11:58.531" v="181" actId="1076"/>
          <ac:spMkLst>
            <pc:docMk/>
            <pc:sldMk cId="1841544716" sldId="257"/>
            <ac:spMk id="11" creationId="{787974A4-D098-EF4A-17A2-2DC5217B53AD}"/>
          </ac:spMkLst>
        </pc:spChg>
        <pc:spChg chg="add mod">
          <ac:chgData name="#CHAW KAY KHINE#" userId="S::kaykhine004@e.ntu.edu.sg::8a0cdf09-bc8e-4776-98b5-6082e27b0f06" providerId="AD" clId="Web-{1ED066A0-9A51-41C5-A817-6C2925261206}" dt="2023-04-17T03:11:57.094" v="180" actId="1076"/>
          <ac:spMkLst>
            <pc:docMk/>
            <pc:sldMk cId="1841544716" sldId="257"/>
            <ac:spMk id="12" creationId="{96FC90C7-1052-66E2-B818-0CBE4D04F0A5}"/>
          </ac:spMkLst>
        </pc:spChg>
        <pc:spChg chg="add mod">
          <ac:chgData name="#CHAW KAY KHINE#" userId="S::kaykhine004@e.ntu.edu.sg::8a0cdf09-bc8e-4776-98b5-6082e27b0f06" providerId="AD" clId="Web-{1ED066A0-9A51-41C5-A817-6C2925261206}" dt="2023-04-17T03:11:49.344" v="177" actId="1076"/>
          <ac:spMkLst>
            <pc:docMk/>
            <pc:sldMk cId="1841544716" sldId="257"/>
            <ac:spMk id="13" creationId="{9B251FFA-2CFF-AB46-46EA-74A7A6F2B99C}"/>
          </ac:spMkLst>
        </pc:spChg>
        <pc:spChg chg="add mod">
          <ac:chgData name="#CHAW KAY KHINE#" userId="S::kaykhine004@e.ntu.edu.sg::8a0cdf09-bc8e-4776-98b5-6082e27b0f06" providerId="AD" clId="Web-{1ED066A0-9A51-41C5-A817-6C2925261206}" dt="2023-04-17T03:11:47.281" v="176" actId="1076"/>
          <ac:spMkLst>
            <pc:docMk/>
            <pc:sldMk cId="1841544716" sldId="257"/>
            <ac:spMk id="14" creationId="{CE9AEAF3-69A8-989E-9D1A-390D1E2DBFC5}"/>
          </ac:spMkLst>
        </pc:spChg>
        <pc:spChg chg="add mod">
          <ac:chgData name="#CHAW KAY KHINE#" userId="S::kaykhine004@e.ntu.edu.sg::8a0cdf09-bc8e-4776-98b5-6082e27b0f06" providerId="AD" clId="Web-{1ED066A0-9A51-41C5-A817-6C2925261206}" dt="2023-04-17T03:11:45.328" v="175" actId="1076"/>
          <ac:spMkLst>
            <pc:docMk/>
            <pc:sldMk cId="1841544716" sldId="257"/>
            <ac:spMk id="15" creationId="{C7DA8CC4-EC02-2462-1F3D-8651210C5091}"/>
          </ac:spMkLst>
        </pc:spChg>
        <pc:picChg chg="add del mod">
          <ac:chgData name="#CHAW KAY KHINE#" userId="S::kaykhine004@e.ntu.edu.sg::8a0cdf09-bc8e-4776-98b5-6082e27b0f06" providerId="AD" clId="Web-{1ED066A0-9A51-41C5-A817-6C2925261206}" dt="2023-04-17T02:57:50.403" v="12"/>
          <ac:picMkLst>
            <pc:docMk/>
            <pc:sldMk cId="1841544716" sldId="257"/>
            <ac:picMk id="4" creationId="{1C36EB34-4AAF-1BD7-D60A-D6FE5CCBF01B}"/>
          </ac:picMkLst>
        </pc:picChg>
        <pc:picChg chg="add del mod">
          <ac:chgData name="#CHAW KAY KHINE#" userId="S::kaykhine004@e.ntu.edu.sg::8a0cdf09-bc8e-4776-98b5-6082e27b0f06" providerId="AD" clId="Web-{1ED066A0-9A51-41C5-A817-6C2925261206}" dt="2023-04-17T02:58:24.591" v="26"/>
          <ac:picMkLst>
            <pc:docMk/>
            <pc:sldMk cId="1841544716" sldId="257"/>
            <ac:picMk id="6" creationId="{20E07734-13A9-337A-0FB6-5F86164332C2}"/>
          </ac:picMkLst>
        </pc:picChg>
        <pc:picChg chg="add del mod">
          <ac:chgData name="#CHAW KAY KHINE#" userId="S::kaykhine004@e.ntu.edu.sg::8a0cdf09-bc8e-4776-98b5-6082e27b0f06" providerId="AD" clId="Web-{1ED066A0-9A51-41C5-A817-6C2925261206}" dt="2023-04-17T02:58:31.982" v="28"/>
          <ac:picMkLst>
            <pc:docMk/>
            <pc:sldMk cId="1841544716" sldId="257"/>
            <ac:picMk id="7" creationId="{A5EE5AAC-F80F-0A84-5168-BEA8825C3238}"/>
          </ac:picMkLst>
        </pc:picChg>
      </pc:sldChg>
      <pc:sldChg chg="modSp new addCm modNotes">
        <pc:chgData name="#CHAW KAY KHINE#" userId="S::kaykhine004@e.ntu.edu.sg::8a0cdf09-bc8e-4776-98b5-6082e27b0f06" providerId="AD" clId="Web-{1ED066A0-9A51-41C5-A817-6C2925261206}" dt="2023-04-17T03:30:35.041" v="287"/>
        <pc:sldMkLst>
          <pc:docMk/>
          <pc:sldMk cId="2710858830" sldId="258"/>
        </pc:sldMkLst>
        <pc:spChg chg="mod">
          <ac:chgData name="#CHAW KAY KHINE#" userId="S::kaykhine004@e.ntu.edu.sg::8a0cdf09-bc8e-4776-98b5-6082e27b0f06" providerId="AD" clId="Web-{1ED066A0-9A51-41C5-A817-6C2925261206}" dt="2023-04-17T03:12:22.751" v="185" actId="20577"/>
          <ac:spMkLst>
            <pc:docMk/>
            <pc:sldMk cId="2710858830" sldId="258"/>
            <ac:spMk id="2" creationId="{2040DDB1-FC62-69D8-5EFA-75D0C328B768}"/>
          </ac:spMkLst>
        </pc:spChg>
        <pc:spChg chg="mod">
          <ac:chgData name="#CHAW KAY KHINE#" userId="S::kaykhine004@e.ntu.edu.sg::8a0cdf09-bc8e-4776-98b5-6082e27b0f06" providerId="AD" clId="Web-{1ED066A0-9A51-41C5-A817-6C2925261206}" dt="2023-04-17T03:13:30.502" v="205" actId="20577"/>
          <ac:spMkLst>
            <pc:docMk/>
            <pc:sldMk cId="2710858830" sldId="258"/>
            <ac:spMk id="3" creationId="{4A3A75E0-A602-F263-E169-0AAAE64B6307}"/>
          </ac:spMkLst>
        </pc:spChg>
        <pc:extLst>
          <p:ext xmlns:p="http://schemas.openxmlformats.org/presentationml/2006/main" uri="{D6D511B9-2390-475A-947B-AFAB55BFBCF1}">
            <pc226:cmChg xmlns:pc226="http://schemas.microsoft.com/office/powerpoint/2022/06/main/command" chg="add">
              <pc226:chgData name="#CHAW KAY KHINE#" userId="S::kaykhine004@e.ntu.edu.sg::8a0cdf09-bc8e-4776-98b5-6082e27b0f06" providerId="AD" clId="Web-{1ED066A0-9A51-41C5-A817-6C2925261206}" dt="2023-04-17T03:20:30.715" v="207"/>
              <pc2:cmMkLst xmlns:pc2="http://schemas.microsoft.com/office/powerpoint/2019/9/main/command">
                <pc:docMk/>
                <pc:sldMk cId="2710858830" sldId="258"/>
                <pc2:cmMk id="{46CEA877-658D-49F6-9135-DFFA40061431}"/>
              </pc2:cmMkLst>
            </pc226:cmChg>
          </p:ext>
        </pc:extLst>
      </pc:sldChg>
      <pc:sldChg chg="modSp new addCm modCm">
        <pc:chgData name="#CHAW KAY KHINE#" userId="S::kaykhine004@e.ntu.edu.sg::8a0cdf09-bc8e-4776-98b5-6082e27b0f06" providerId="AD" clId="Web-{1ED066A0-9A51-41C5-A817-6C2925261206}" dt="2023-04-17T03:31:49.011" v="288"/>
        <pc:sldMkLst>
          <pc:docMk/>
          <pc:sldMk cId="2947953678" sldId="259"/>
        </pc:sldMkLst>
        <pc:spChg chg="mod">
          <ac:chgData name="#CHAW KAY KHINE#" userId="S::kaykhine004@e.ntu.edu.sg::8a0cdf09-bc8e-4776-98b5-6082e27b0f06" providerId="AD" clId="Web-{1ED066A0-9A51-41C5-A817-6C2925261206}" dt="2023-04-17T03:21:42.466" v="209" actId="20577"/>
          <ac:spMkLst>
            <pc:docMk/>
            <pc:sldMk cId="2947953678" sldId="259"/>
            <ac:spMk id="2" creationId="{647AFD4F-8C41-CC74-D673-FC5B8BE7A7D1}"/>
          </ac:spMkLst>
        </pc:spChg>
        <pc:extLst>
          <p:ext xmlns:p="http://schemas.openxmlformats.org/presentationml/2006/main" uri="{D6D511B9-2390-475A-947B-AFAB55BFBCF1}">
            <pc226:cmChg xmlns:pc226="http://schemas.microsoft.com/office/powerpoint/2022/06/main/command" chg="add mod">
              <pc226:chgData name="#CHAW KAY KHINE#" userId="S::kaykhine004@e.ntu.edu.sg::8a0cdf09-bc8e-4776-98b5-6082e27b0f06" providerId="AD" clId="Web-{1ED066A0-9A51-41C5-A817-6C2925261206}" dt="2023-04-17T03:31:49.011" v="288"/>
              <pc2:cmMkLst xmlns:pc2="http://schemas.microsoft.com/office/powerpoint/2019/9/main/command">
                <pc:docMk/>
                <pc:sldMk cId="2947953678" sldId="259"/>
                <pc2:cmMk id="{CEA4C147-2250-4B54-9017-EEB221320870}"/>
              </pc2:cmMkLst>
            </pc226:cmChg>
          </p:ext>
        </pc:extLst>
      </pc:sldChg>
      <pc:sldChg chg="modSp new addCm modCm modNotes">
        <pc:chgData name="#CHAW KAY KHINE#" userId="S::kaykhine004@e.ntu.edu.sg::8a0cdf09-bc8e-4776-98b5-6082e27b0f06" providerId="AD" clId="Web-{1ED066A0-9A51-41C5-A817-6C2925261206}" dt="2023-04-17T03:30:16.071" v="278"/>
        <pc:sldMkLst>
          <pc:docMk/>
          <pc:sldMk cId="2093952426" sldId="260"/>
        </pc:sldMkLst>
        <pc:spChg chg="mod">
          <ac:chgData name="#CHAW KAY KHINE#" userId="S::kaykhine004@e.ntu.edu.sg::8a0cdf09-bc8e-4776-98b5-6082e27b0f06" providerId="AD" clId="Web-{1ED066A0-9A51-41C5-A817-6C2925261206}" dt="2023-04-17T03:22:46.061" v="214" actId="20577"/>
          <ac:spMkLst>
            <pc:docMk/>
            <pc:sldMk cId="2093952426" sldId="260"/>
            <ac:spMk id="2" creationId="{65F48C90-9130-649D-A51B-92887ADB924E}"/>
          </ac:spMkLst>
        </pc:spChg>
        <pc:extLst>
          <p:ext xmlns:p="http://schemas.openxmlformats.org/presentationml/2006/main" uri="{D6D511B9-2390-475A-947B-AFAB55BFBCF1}">
            <pc226:cmChg xmlns:pc226="http://schemas.microsoft.com/office/powerpoint/2022/06/main/command" chg="add mod">
              <pc226:chgData name="#CHAW KAY KHINE#" userId="S::kaykhine004@e.ntu.edu.sg::8a0cdf09-bc8e-4776-98b5-6082e27b0f06" providerId="AD" clId="Web-{1ED066A0-9A51-41C5-A817-6C2925261206}" dt="2023-04-17T03:23:10.734" v="216"/>
              <pc2:cmMkLst xmlns:pc2="http://schemas.microsoft.com/office/powerpoint/2019/9/main/command">
                <pc:docMk/>
                <pc:sldMk cId="2093952426" sldId="260"/>
                <pc2:cmMk id="{61BDA46F-498E-4092-BAF9-BF7E1078771C}"/>
              </pc2:cmMkLst>
            </pc226:cmChg>
          </p:ext>
        </pc:extLst>
      </pc:sldChg>
      <pc:sldChg chg="modSp new ord modNotes">
        <pc:chgData name="#CHAW KAY KHINE#" userId="S::kaykhine004@e.ntu.edu.sg::8a0cdf09-bc8e-4776-98b5-6082e27b0f06" providerId="AD" clId="Web-{1ED066A0-9A51-41C5-A817-6C2925261206}" dt="2023-04-17T03:30:04.212" v="275"/>
        <pc:sldMkLst>
          <pc:docMk/>
          <pc:sldMk cId="1117721637" sldId="261"/>
        </pc:sldMkLst>
        <pc:spChg chg="mod">
          <ac:chgData name="#CHAW KAY KHINE#" userId="S::kaykhine004@e.ntu.edu.sg::8a0cdf09-bc8e-4776-98b5-6082e27b0f06" providerId="AD" clId="Web-{1ED066A0-9A51-41C5-A817-6C2925261206}" dt="2023-04-17T03:23:22.797" v="220" actId="20577"/>
          <ac:spMkLst>
            <pc:docMk/>
            <pc:sldMk cId="1117721637" sldId="261"/>
            <ac:spMk id="2" creationId="{082862F3-2948-4DCC-A09E-1313F46C64AC}"/>
          </ac:spMkLst>
        </pc:spChg>
      </pc:sldChg>
      <pc:sldChg chg="modSp new">
        <pc:chgData name="#CHAW KAY KHINE#" userId="S::kaykhine004@e.ntu.edu.sg::8a0cdf09-bc8e-4776-98b5-6082e27b0f06" providerId="AD" clId="Web-{1ED066A0-9A51-41C5-A817-6C2925261206}" dt="2023-04-17T03:24:16.454" v="240" actId="20577"/>
        <pc:sldMkLst>
          <pc:docMk/>
          <pc:sldMk cId="995325726" sldId="262"/>
        </pc:sldMkLst>
        <pc:spChg chg="mod">
          <ac:chgData name="#CHAW KAY KHINE#" userId="S::kaykhine004@e.ntu.edu.sg::8a0cdf09-bc8e-4776-98b5-6082e27b0f06" providerId="AD" clId="Web-{1ED066A0-9A51-41C5-A817-6C2925261206}" dt="2023-04-17T03:24:16.454" v="240" actId="20577"/>
          <ac:spMkLst>
            <pc:docMk/>
            <pc:sldMk cId="995325726" sldId="262"/>
            <ac:spMk id="3" creationId="{2F947834-0540-8BAC-8B2D-8A8388DC5DB2}"/>
          </ac:spMkLst>
        </pc:spChg>
      </pc:sldChg>
      <pc:sldChg chg="modSp new">
        <pc:chgData name="#CHAW KAY KHINE#" userId="S::kaykhine004@e.ntu.edu.sg::8a0cdf09-bc8e-4776-98b5-6082e27b0f06" providerId="AD" clId="Web-{1ED066A0-9A51-41C5-A817-6C2925261206}" dt="2023-04-17T03:24:55.892" v="245" actId="20577"/>
        <pc:sldMkLst>
          <pc:docMk/>
          <pc:sldMk cId="826213207" sldId="263"/>
        </pc:sldMkLst>
        <pc:spChg chg="mod">
          <ac:chgData name="#CHAW KAY KHINE#" userId="S::kaykhine004@e.ntu.edu.sg::8a0cdf09-bc8e-4776-98b5-6082e27b0f06" providerId="AD" clId="Web-{1ED066A0-9A51-41C5-A817-6C2925261206}" dt="2023-04-17T03:24:55.892" v="245" actId="20577"/>
          <ac:spMkLst>
            <pc:docMk/>
            <pc:sldMk cId="826213207" sldId="263"/>
            <ac:spMk id="3" creationId="{B1F0B151-F08A-50AC-81A1-A2C3B5B346CB}"/>
          </ac:spMkLst>
        </pc:spChg>
      </pc:sldChg>
      <pc:sldChg chg="new">
        <pc:chgData name="#CHAW KAY KHINE#" userId="S::kaykhine004@e.ntu.edu.sg::8a0cdf09-bc8e-4776-98b5-6082e27b0f06" providerId="AD" clId="Web-{1ED066A0-9A51-41C5-A817-6C2925261206}" dt="2023-04-17T03:25:56.488" v="247"/>
        <pc:sldMkLst>
          <pc:docMk/>
          <pc:sldMk cId="1712408317" sldId="264"/>
        </pc:sldMkLst>
      </pc:sldChg>
      <pc:sldChg chg="modSp new">
        <pc:chgData name="#CHAW KAY KHINE#" userId="S::kaykhine004@e.ntu.edu.sg::8a0cdf09-bc8e-4776-98b5-6082e27b0f06" providerId="AD" clId="Web-{1ED066A0-9A51-41C5-A817-6C2925261206}" dt="2023-04-17T03:26:20.285" v="252" actId="20577"/>
        <pc:sldMkLst>
          <pc:docMk/>
          <pc:sldMk cId="1885069967" sldId="265"/>
        </pc:sldMkLst>
        <pc:spChg chg="mod">
          <ac:chgData name="#CHAW KAY KHINE#" userId="S::kaykhine004@e.ntu.edu.sg::8a0cdf09-bc8e-4776-98b5-6082e27b0f06" providerId="AD" clId="Web-{1ED066A0-9A51-41C5-A817-6C2925261206}" dt="2023-04-17T03:26:20.285" v="252" actId="20577"/>
          <ac:spMkLst>
            <pc:docMk/>
            <pc:sldMk cId="1885069967" sldId="265"/>
            <ac:spMk id="2" creationId="{21BBE3DF-183B-8F14-1E20-717F89E5B44D}"/>
          </ac:spMkLst>
        </pc:spChg>
      </pc:sldChg>
      <pc:sldChg chg="modSp new modNotes">
        <pc:chgData name="#CHAW KAY KHINE#" userId="S::kaykhine004@e.ntu.edu.sg::8a0cdf09-bc8e-4776-98b5-6082e27b0f06" providerId="AD" clId="Web-{1ED066A0-9A51-41C5-A817-6C2925261206}" dt="2023-04-17T03:29:57.540" v="274"/>
        <pc:sldMkLst>
          <pc:docMk/>
          <pc:sldMk cId="3593555150" sldId="266"/>
        </pc:sldMkLst>
        <pc:spChg chg="mod">
          <ac:chgData name="#CHAW KAY KHINE#" userId="S::kaykhine004@e.ntu.edu.sg::8a0cdf09-bc8e-4776-98b5-6082e27b0f06" providerId="AD" clId="Web-{1ED066A0-9A51-41C5-A817-6C2925261206}" dt="2023-04-17T03:26:34.051" v="256" actId="20577"/>
          <ac:spMkLst>
            <pc:docMk/>
            <pc:sldMk cId="3593555150" sldId="266"/>
            <ac:spMk id="2" creationId="{557EC7BF-CE6C-28B4-3DA2-16CD873404DF}"/>
          </ac:spMkLst>
        </pc:spChg>
        <pc:spChg chg="mod">
          <ac:chgData name="#CHAW KAY KHINE#" userId="S::kaykhine004@e.ntu.edu.sg::8a0cdf09-bc8e-4776-98b5-6082e27b0f06" providerId="AD" clId="Web-{1ED066A0-9A51-41C5-A817-6C2925261206}" dt="2023-04-17T03:26:40.332" v="263" actId="20577"/>
          <ac:spMkLst>
            <pc:docMk/>
            <pc:sldMk cId="3593555150" sldId="266"/>
            <ac:spMk id="3" creationId="{81D79EFA-9B33-B56C-4203-E511B7774206}"/>
          </ac:spMkLst>
        </pc:spChg>
      </pc:sldChg>
      <pc:sldChg chg="new">
        <pc:chgData name="#CHAW KAY KHINE#" userId="S::kaykhine004@e.ntu.edu.sg::8a0cdf09-bc8e-4776-98b5-6082e27b0f06" providerId="AD" clId="Web-{1ED066A0-9A51-41C5-A817-6C2925261206}" dt="2023-04-17T03:32:05.386" v="289"/>
        <pc:sldMkLst>
          <pc:docMk/>
          <pc:sldMk cId="3814328013" sldId="267"/>
        </pc:sldMkLst>
      </pc:sldChg>
      <pc:sldChg chg="new">
        <pc:chgData name="#CHAW KAY KHINE#" userId="S::kaykhine004@e.ntu.edu.sg::8a0cdf09-bc8e-4776-98b5-6082e27b0f06" providerId="AD" clId="Web-{1ED066A0-9A51-41C5-A817-6C2925261206}" dt="2023-04-17T03:32:05.793" v="290"/>
        <pc:sldMkLst>
          <pc:docMk/>
          <pc:sldMk cId="338198914" sldId="268"/>
        </pc:sldMkLst>
      </pc:sldChg>
      <pc:sldChg chg="new">
        <pc:chgData name="#CHAW KAY KHINE#" userId="S::kaykhine004@e.ntu.edu.sg::8a0cdf09-bc8e-4776-98b5-6082e27b0f06" providerId="AD" clId="Web-{1ED066A0-9A51-41C5-A817-6C2925261206}" dt="2023-04-17T03:32:07.855" v="291"/>
        <pc:sldMkLst>
          <pc:docMk/>
          <pc:sldMk cId="1069258459" sldId="269"/>
        </pc:sldMkLst>
      </pc:sldChg>
    </pc:docChg>
  </pc:docChgLst>
  <pc:docChgLst>
    <pc:chgData name="#MAGESH NIVEDHA LAKSHMI#" userId="S::c220080@e.ntu.edu.sg::bd139938-c8b9-4e79-a3a3-7310e374d8ca" providerId="AD" clId="Web-{C62305EB-09CC-43C0-9835-D9554801E4B1}"/>
    <pc:docChg chg="modSld addMainMaster delMainMaster">
      <pc:chgData name="#MAGESH NIVEDHA LAKSHMI#" userId="S::c220080@e.ntu.edu.sg::bd139938-c8b9-4e79-a3a3-7310e374d8ca" providerId="AD" clId="Web-{C62305EB-09CC-43C0-9835-D9554801E4B1}" dt="2023-04-15T18:10:48.840" v="20"/>
      <pc:docMkLst>
        <pc:docMk/>
      </pc:docMkLst>
      <pc:sldChg chg="addSp modSp mod setBg modClrScheme addAnim chgLayout">
        <pc:chgData name="#MAGESH NIVEDHA LAKSHMI#" userId="S::c220080@e.ntu.edu.sg::bd139938-c8b9-4e79-a3a3-7310e374d8ca" providerId="AD" clId="Web-{C62305EB-09CC-43C0-9835-D9554801E4B1}" dt="2023-04-15T18:10:48.840" v="20"/>
        <pc:sldMkLst>
          <pc:docMk/>
          <pc:sldMk cId="109857222" sldId="256"/>
        </pc:sldMkLst>
        <pc:spChg chg="mod">
          <ac:chgData name="#MAGESH NIVEDHA LAKSHMI#" userId="S::c220080@e.ntu.edu.sg::bd139938-c8b9-4e79-a3a3-7310e374d8ca" providerId="AD" clId="Web-{C62305EB-09CC-43C0-9835-D9554801E4B1}" dt="2023-04-15T18:10:48.840" v="18"/>
          <ac:spMkLst>
            <pc:docMk/>
            <pc:sldMk cId="109857222" sldId="256"/>
            <ac:spMk id="2" creationId="{00000000-0000-0000-0000-000000000000}"/>
          </ac:spMkLst>
        </pc:spChg>
        <pc:spChg chg="mod">
          <ac:chgData name="#MAGESH NIVEDHA LAKSHMI#" userId="S::c220080@e.ntu.edu.sg::bd139938-c8b9-4e79-a3a3-7310e374d8ca" providerId="AD" clId="Web-{C62305EB-09CC-43C0-9835-D9554801E4B1}" dt="2023-04-15T18:10:48.840" v="18"/>
          <ac:spMkLst>
            <pc:docMk/>
            <pc:sldMk cId="109857222" sldId="256"/>
            <ac:spMk id="3" creationId="{00000000-0000-0000-0000-000000000000}"/>
          </ac:spMkLst>
        </pc:spChg>
        <pc:spChg chg="add">
          <ac:chgData name="#MAGESH NIVEDHA LAKSHMI#" userId="S::c220080@e.ntu.edu.sg::bd139938-c8b9-4e79-a3a3-7310e374d8ca" providerId="AD" clId="Web-{C62305EB-09CC-43C0-9835-D9554801E4B1}" dt="2023-04-15T18:10:48.840" v="18"/>
          <ac:spMkLst>
            <pc:docMk/>
            <pc:sldMk cId="109857222" sldId="256"/>
            <ac:spMk id="9" creationId="{86230F49-7FFF-4471-8A64-33B1F4CF119D}"/>
          </ac:spMkLst>
        </pc:spChg>
        <pc:spChg chg="add">
          <ac:chgData name="#MAGESH NIVEDHA LAKSHMI#" userId="S::c220080@e.ntu.edu.sg::bd139938-c8b9-4e79-a3a3-7310e374d8ca" providerId="AD" clId="Web-{C62305EB-09CC-43C0-9835-D9554801E4B1}" dt="2023-04-15T18:10:48.840" v="18"/>
          <ac:spMkLst>
            <pc:docMk/>
            <pc:sldMk cId="109857222" sldId="256"/>
            <ac:spMk id="11" creationId="{ABCED6B1-E99D-4963-BCB1-2C5FC2B7E9DF}"/>
          </ac:spMkLst>
        </pc:spChg>
        <pc:spChg chg="add">
          <ac:chgData name="#MAGESH NIVEDHA LAKSHMI#" userId="S::c220080@e.ntu.edu.sg::bd139938-c8b9-4e79-a3a3-7310e374d8ca" providerId="AD" clId="Web-{C62305EB-09CC-43C0-9835-D9554801E4B1}" dt="2023-04-15T18:10:48.840" v="18"/>
          <ac:spMkLst>
            <pc:docMk/>
            <pc:sldMk cId="109857222" sldId="256"/>
            <ac:spMk id="13" creationId="{13A48C6C-3CC4-4EE5-A773-EC1EB7F59CD4}"/>
          </ac:spMkLst>
        </pc:spChg>
        <pc:spChg chg="add">
          <ac:chgData name="#MAGESH NIVEDHA LAKSHMI#" userId="S::c220080@e.ntu.edu.sg::bd139938-c8b9-4e79-a3a3-7310e374d8ca" providerId="AD" clId="Web-{C62305EB-09CC-43C0-9835-D9554801E4B1}" dt="2023-04-15T18:10:48.840" v="18"/>
          <ac:spMkLst>
            <pc:docMk/>
            <pc:sldMk cId="109857222" sldId="256"/>
            <ac:spMk id="15" creationId="{48B13CA8-CBEA-4805-955D-CEBE32236560}"/>
          </ac:spMkLst>
        </pc:spChg>
        <pc:picChg chg="add">
          <ac:chgData name="#MAGESH NIVEDHA LAKSHMI#" userId="S::c220080@e.ntu.edu.sg::bd139938-c8b9-4e79-a3a3-7310e374d8ca" providerId="AD" clId="Web-{C62305EB-09CC-43C0-9835-D9554801E4B1}" dt="2023-04-15T18:10:48.840" v="18"/>
          <ac:picMkLst>
            <pc:docMk/>
            <pc:sldMk cId="109857222" sldId="256"/>
            <ac:picMk id="4" creationId="{BBA8E15C-89C5-03FB-D041-DB5D32CD6624}"/>
          </ac:picMkLst>
        </pc:picChg>
        <pc:cxnChg chg="add">
          <ac:chgData name="#MAGESH NIVEDHA LAKSHMI#" userId="S::c220080@e.ntu.edu.sg::bd139938-c8b9-4e79-a3a3-7310e374d8ca" providerId="AD" clId="Web-{C62305EB-09CC-43C0-9835-D9554801E4B1}" dt="2023-04-15T18:10:48.840" v="18"/>
          <ac:cxnSpMkLst>
            <pc:docMk/>
            <pc:sldMk cId="109857222" sldId="256"/>
            <ac:cxnSpMk id="17" creationId="{B6297268-1B4B-4EAB-B8C5-91187E87FFFE}"/>
          </ac:cxnSpMkLst>
        </pc:cxnChg>
      </pc:sldChg>
      <pc:sldMasterChg chg="del delSldLayout">
        <pc:chgData name="#MAGESH NIVEDHA LAKSHMI#" userId="S::c220080@e.ntu.edu.sg::bd139938-c8b9-4e79-a3a3-7310e374d8ca" providerId="AD" clId="Web-{C62305EB-09CC-43C0-9835-D9554801E4B1}" dt="2023-04-15T18:10:48.840" v="18"/>
        <pc:sldMasterMkLst>
          <pc:docMk/>
          <pc:sldMasterMk cId="2460954070" sldId="2147483660"/>
        </pc:sldMasterMkLst>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2385387890" sldId="2147483661"/>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949138452" sldId="2147483662"/>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2591524520" sldId="2147483663"/>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1203092039" sldId="2147483664"/>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3733172339" sldId="2147483665"/>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3210312558" sldId="2147483666"/>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3146388984" sldId="2147483667"/>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3171841454" sldId="2147483668"/>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1718958274" sldId="2147483669"/>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2202905451" sldId="2147483670"/>
          </pc:sldLayoutMkLst>
        </pc:sldLayoutChg>
        <pc:sldLayoutChg chg="del">
          <pc:chgData name="#MAGESH NIVEDHA LAKSHMI#" userId="S::c220080@e.ntu.edu.sg::bd139938-c8b9-4e79-a3a3-7310e374d8ca" providerId="AD" clId="Web-{C62305EB-09CC-43C0-9835-D9554801E4B1}" dt="2023-04-15T18:10:48.840" v="18"/>
          <pc:sldLayoutMkLst>
            <pc:docMk/>
            <pc:sldMasterMk cId="2460954070" sldId="2147483660"/>
            <pc:sldLayoutMk cId="3479445657" sldId="2147483671"/>
          </pc:sldLayoutMkLst>
        </pc:sldLayoutChg>
      </pc:sldMasterChg>
      <pc:sldMasterChg chg="add addSldLayout">
        <pc:chgData name="#MAGESH NIVEDHA LAKSHMI#" userId="S::c220080@e.ntu.edu.sg::bd139938-c8b9-4e79-a3a3-7310e374d8ca" providerId="AD" clId="Web-{C62305EB-09CC-43C0-9835-D9554801E4B1}" dt="2023-04-15T18:10:48.840" v="18"/>
        <pc:sldMasterMkLst>
          <pc:docMk/>
          <pc:sldMasterMk cId="2727861485" sldId="2147483685"/>
        </pc:sldMasterMkLst>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1734559199" sldId="2147483674"/>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3539394125" sldId="2147483675"/>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3299791403" sldId="2147483676"/>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1101114650" sldId="2147483677"/>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2247551753" sldId="2147483678"/>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1384865254" sldId="2147483679"/>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3374187332" sldId="2147483680"/>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14203012" sldId="2147483681"/>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1653722144" sldId="2147483682"/>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989680586" sldId="2147483683"/>
          </pc:sldLayoutMkLst>
        </pc:sldLayoutChg>
        <pc:sldLayoutChg chg="add">
          <pc:chgData name="#MAGESH NIVEDHA LAKSHMI#" userId="S::c220080@e.ntu.edu.sg::bd139938-c8b9-4e79-a3a3-7310e374d8ca" providerId="AD" clId="Web-{C62305EB-09CC-43C0-9835-D9554801E4B1}" dt="2023-04-15T18:10:48.840" v="18"/>
          <pc:sldLayoutMkLst>
            <pc:docMk/>
            <pc:sldMasterMk cId="2727861485" sldId="2147483685"/>
            <pc:sldLayoutMk cId="773125065" sldId="2147483684"/>
          </pc:sldLayoutMkLst>
        </pc:sldLayoutChg>
      </pc:sldMasterChg>
    </pc:docChg>
  </pc:docChgLst>
  <pc:docChgLst>
    <pc:chgData name="#CHAW KAY KHINE#" userId="S::kaykhine004@e.ntu.edu.sg::8a0cdf09-bc8e-4776-98b5-6082e27b0f06" providerId="AD" clId="Web-{2F3B5270-C596-440F-46EA-50DE0A01E306}"/>
    <pc:docChg chg="addSld modSld">
      <pc:chgData name="#CHAW KAY KHINE#" userId="S::kaykhine004@e.ntu.edu.sg::8a0cdf09-bc8e-4776-98b5-6082e27b0f06" providerId="AD" clId="Web-{2F3B5270-C596-440F-46EA-50DE0A01E306}" dt="2023-04-21T02:06:42.775" v="149" actId="1076"/>
      <pc:docMkLst>
        <pc:docMk/>
      </pc:docMkLst>
      <pc:sldChg chg="modSp modNotes">
        <pc:chgData name="#CHAW KAY KHINE#" userId="S::kaykhine004@e.ntu.edu.sg::8a0cdf09-bc8e-4776-98b5-6082e27b0f06" providerId="AD" clId="Web-{2F3B5270-C596-440F-46EA-50DE0A01E306}" dt="2023-04-21T02:05:33.460" v="145" actId="1076"/>
        <pc:sldMkLst>
          <pc:docMk/>
          <pc:sldMk cId="1885069967" sldId="265"/>
        </pc:sldMkLst>
        <pc:graphicFrameChg chg="mod modGraphic">
          <ac:chgData name="#CHAW KAY KHINE#" userId="S::kaykhine004@e.ntu.edu.sg::8a0cdf09-bc8e-4776-98b5-6082e27b0f06" providerId="AD" clId="Web-{2F3B5270-C596-440F-46EA-50DE0A01E306}" dt="2023-04-21T02:02:56.785" v="142" actId="1076"/>
          <ac:graphicFrameMkLst>
            <pc:docMk/>
            <pc:sldMk cId="1885069967" sldId="265"/>
            <ac:graphicFrameMk id="9" creationId="{2B64CD53-0CAE-2950-6972-E98B0D42EF76}"/>
          </ac:graphicFrameMkLst>
        </pc:graphicFrameChg>
        <pc:picChg chg="mod">
          <ac:chgData name="#CHAW KAY KHINE#" userId="S::kaykhine004@e.ntu.edu.sg::8a0cdf09-bc8e-4776-98b5-6082e27b0f06" providerId="AD" clId="Web-{2F3B5270-C596-440F-46EA-50DE0A01E306}" dt="2023-04-21T02:02:59.379" v="143" actId="1076"/>
          <ac:picMkLst>
            <pc:docMk/>
            <pc:sldMk cId="1885069967" sldId="265"/>
            <ac:picMk id="36" creationId="{38FFAF23-8D61-73E1-F2E2-794387B62B12}"/>
          </ac:picMkLst>
        </pc:picChg>
        <pc:picChg chg="mod">
          <ac:chgData name="#CHAW KAY KHINE#" userId="S::kaykhine004@e.ntu.edu.sg::8a0cdf09-bc8e-4776-98b5-6082e27b0f06" providerId="AD" clId="Web-{2F3B5270-C596-440F-46EA-50DE0A01E306}" dt="2023-04-21T02:05:33.460" v="145" actId="1076"/>
          <ac:picMkLst>
            <pc:docMk/>
            <pc:sldMk cId="1885069967" sldId="265"/>
            <ac:picMk id="347" creationId="{EB4773B6-8835-AE79-5C59-6D6816A9BE00}"/>
          </ac:picMkLst>
        </pc:picChg>
      </pc:sldChg>
      <pc:sldChg chg="modSp">
        <pc:chgData name="#CHAW KAY KHINE#" userId="S::kaykhine004@e.ntu.edu.sg::8a0cdf09-bc8e-4776-98b5-6082e27b0f06" providerId="AD" clId="Web-{2F3B5270-C596-440F-46EA-50DE0A01E306}" dt="2023-04-21T01:45:27.558" v="20" actId="20577"/>
        <pc:sldMkLst>
          <pc:docMk/>
          <pc:sldMk cId="1717706512" sldId="272"/>
        </pc:sldMkLst>
        <pc:spChg chg="mod">
          <ac:chgData name="#CHAW KAY KHINE#" userId="S::kaykhine004@e.ntu.edu.sg::8a0cdf09-bc8e-4776-98b5-6082e27b0f06" providerId="AD" clId="Web-{2F3B5270-C596-440F-46EA-50DE0A01E306}" dt="2023-04-21T01:45:27.558" v="20" actId="20577"/>
          <ac:spMkLst>
            <pc:docMk/>
            <pc:sldMk cId="1717706512" sldId="272"/>
            <ac:spMk id="3" creationId="{15E3F12B-1573-59B7-D008-347F6299D61A}"/>
          </ac:spMkLst>
        </pc:spChg>
      </pc:sldChg>
      <pc:sldChg chg="addSp modSp modNotes">
        <pc:chgData name="#CHAW KAY KHINE#" userId="S::kaykhine004@e.ntu.edu.sg::8a0cdf09-bc8e-4776-98b5-6082e27b0f06" providerId="AD" clId="Web-{2F3B5270-C596-440F-46EA-50DE0A01E306}" dt="2023-04-21T02:06:42.775" v="149" actId="1076"/>
        <pc:sldMkLst>
          <pc:docMk/>
          <pc:sldMk cId="3619082123" sldId="278"/>
        </pc:sldMkLst>
        <pc:spChg chg="add mod">
          <ac:chgData name="#CHAW KAY KHINE#" userId="S::kaykhine004@e.ntu.edu.sg::8a0cdf09-bc8e-4776-98b5-6082e27b0f06" providerId="AD" clId="Web-{2F3B5270-C596-440F-46EA-50DE0A01E306}" dt="2023-04-21T02:06:42.775" v="149" actId="1076"/>
          <ac:spMkLst>
            <pc:docMk/>
            <pc:sldMk cId="3619082123" sldId="278"/>
            <ac:spMk id="2" creationId="{A915A400-861B-8BDC-6D53-B01B05E72090}"/>
          </ac:spMkLst>
        </pc:spChg>
        <pc:spChg chg="mod">
          <ac:chgData name="#CHAW KAY KHINE#" userId="S::kaykhine004@e.ntu.edu.sg::8a0cdf09-bc8e-4776-98b5-6082e27b0f06" providerId="AD" clId="Web-{2F3B5270-C596-440F-46EA-50DE0A01E306}" dt="2023-04-21T01:46:31.138" v="31" actId="20577"/>
          <ac:spMkLst>
            <pc:docMk/>
            <pc:sldMk cId="3619082123" sldId="278"/>
            <ac:spMk id="3" creationId="{C87BB57A-1449-4AB9-1CB5-526390CB1F40}"/>
          </ac:spMkLst>
        </pc:spChg>
      </pc:sldChg>
      <pc:sldChg chg="delSp">
        <pc:chgData name="#CHAW KAY KHINE#" userId="S::kaykhine004@e.ntu.edu.sg::8a0cdf09-bc8e-4776-98b5-6082e27b0f06" providerId="AD" clId="Web-{2F3B5270-C596-440F-46EA-50DE0A01E306}" dt="2023-04-21T02:06:36.853" v="147"/>
        <pc:sldMkLst>
          <pc:docMk/>
          <pc:sldMk cId="3277900259" sldId="279"/>
        </pc:sldMkLst>
        <pc:spChg chg="del">
          <ac:chgData name="#CHAW KAY KHINE#" userId="S::kaykhine004@e.ntu.edu.sg::8a0cdf09-bc8e-4776-98b5-6082e27b0f06" providerId="AD" clId="Web-{2F3B5270-C596-440F-46EA-50DE0A01E306}" dt="2023-04-21T02:06:36.853" v="147"/>
          <ac:spMkLst>
            <pc:docMk/>
            <pc:sldMk cId="3277900259" sldId="279"/>
            <ac:spMk id="4" creationId="{B13F6F90-84FC-8A29-34E3-0041BB583886}"/>
          </ac:spMkLst>
        </pc:spChg>
        <pc:picChg chg="del">
          <ac:chgData name="#CHAW KAY KHINE#" userId="S::kaykhine004@e.ntu.edu.sg::8a0cdf09-bc8e-4776-98b5-6082e27b0f06" providerId="AD" clId="Web-{2F3B5270-C596-440F-46EA-50DE0A01E306}" dt="2023-04-21T02:06:08.789" v="146"/>
          <ac:picMkLst>
            <pc:docMk/>
            <pc:sldMk cId="3277900259" sldId="279"/>
            <ac:picMk id="3" creationId="{3BF90F1A-08F5-3B30-C489-0F264F8123AE}"/>
          </ac:picMkLst>
        </pc:picChg>
      </pc:sldChg>
      <pc:sldChg chg="addSp modSp new">
        <pc:chgData name="#CHAW KAY KHINE#" userId="S::kaykhine004@e.ntu.edu.sg::8a0cdf09-bc8e-4776-98b5-6082e27b0f06" providerId="AD" clId="Web-{2F3B5270-C596-440F-46EA-50DE0A01E306}" dt="2023-04-21T01:54:08.617" v="78" actId="1076"/>
        <pc:sldMkLst>
          <pc:docMk/>
          <pc:sldMk cId="535466873" sldId="287"/>
        </pc:sldMkLst>
        <pc:picChg chg="add mod">
          <ac:chgData name="#CHAW KAY KHINE#" userId="S::kaykhine004@e.ntu.edu.sg::8a0cdf09-bc8e-4776-98b5-6082e27b0f06" providerId="AD" clId="Web-{2F3B5270-C596-440F-46EA-50DE0A01E306}" dt="2023-04-21T01:54:08.617" v="78" actId="1076"/>
          <ac:picMkLst>
            <pc:docMk/>
            <pc:sldMk cId="535466873" sldId="287"/>
            <ac:picMk id="2" creationId="{1524DAE9-D070-58CD-96A8-34792BA4FEFB}"/>
          </ac:picMkLst>
        </pc:picChg>
      </pc:sldChg>
    </pc:docChg>
  </pc:docChgLst>
  <pc:docChgLst>
    <pc:chgData name="#CHAW KAY KHINE#" userId="S::kaykhine004@e.ntu.edu.sg::8a0cdf09-bc8e-4776-98b5-6082e27b0f06" providerId="AD" clId="Web-{4BFBB4EE-DC9C-FF39-0D0C-095798305D5D}"/>
    <pc:docChg chg="addSld delSld modSld sldOrd">
      <pc:chgData name="#CHAW KAY KHINE#" userId="S::kaykhine004@e.ntu.edu.sg::8a0cdf09-bc8e-4776-98b5-6082e27b0f06" providerId="AD" clId="Web-{4BFBB4EE-DC9C-FF39-0D0C-095798305D5D}" dt="2023-04-21T14:18:05.316" v="1296" actId="20577"/>
      <pc:docMkLst>
        <pc:docMk/>
      </pc:docMkLst>
      <pc:sldChg chg="modSp ord">
        <pc:chgData name="#CHAW KAY KHINE#" userId="S::kaykhine004@e.ntu.edu.sg::8a0cdf09-bc8e-4776-98b5-6082e27b0f06" providerId="AD" clId="Web-{4BFBB4EE-DC9C-FF39-0D0C-095798305D5D}" dt="2023-04-21T13:41:27.266" v="790"/>
        <pc:sldMkLst>
          <pc:docMk/>
          <pc:sldMk cId="1117721637" sldId="261"/>
        </pc:sldMkLst>
        <pc:spChg chg="mod">
          <ac:chgData name="#CHAW KAY KHINE#" userId="S::kaykhine004@e.ntu.edu.sg::8a0cdf09-bc8e-4776-98b5-6082e27b0f06" providerId="AD" clId="Web-{4BFBB4EE-DC9C-FF39-0D0C-095798305D5D}" dt="2023-04-21T13:21:04.287" v="738" actId="1076"/>
          <ac:spMkLst>
            <pc:docMk/>
            <pc:sldMk cId="1117721637" sldId="261"/>
            <ac:spMk id="2" creationId="{082862F3-2948-4DCC-A09E-1313F46C64AC}"/>
          </ac:spMkLst>
        </pc:spChg>
      </pc:sldChg>
      <pc:sldChg chg="addSp delSp modSp ord">
        <pc:chgData name="#CHAW KAY KHINE#" userId="S::kaykhine004@e.ntu.edu.sg::8a0cdf09-bc8e-4776-98b5-6082e27b0f06" providerId="AD" clId="Web-{4BFBB4EE-DC9C-FF39-0D0C-095798305D5D}" dt="2023-04-21T13:41:22.437" v="789"/>
        <pc:sldMkLst>
          <pc:docMk/>
          <pc:sldMk cId="3909674436" sldId="270"/>
        </pc:sldMkLst>
        <pc:spChg chg="del mod">
          <ac:chgData name="#CHAW KAY KHINE#" userId="S::kaykhine004@e.ntu.edu.sg::8a0cdf09-bc8e-4776-98b5-6082e27b0f06" providerId="AD" clId="Web-{4BFBB4EE-DC9C-FF39-0D0C-095798305D5D}" dt="2023-04-21T12:46:22.429" v="13"/>
          <ac:spMkLst>
            <pc:docMk/>
            <pc:sldMk cId="3909674436" sldId="270"/>
            <ac:spMk id="2" creationId="{F78B533E-5564-BF8D-2CF9-3048F2647EF8}"/>
          </ac:spMkLst>
        </pc:spChg>
        <pc:spChg chg="del mod">
          <ac:chgData name="#CHAW KAY KHINE#" userId="S::kaykhine004@e.ntu.edu.sg::8a0cdf09-bc8e-4776-98b5-6082e27b0f06" providerId="AD" clId="Web-{4BFBB4EE-DC9C-FF39-0D0C-095798305D5D}" dt="2023-04-21T12:46:23.210" v="14"/>
          <ac:spMkLst>
            <pc:docMk/>
            <pc:sldMk cId="3909674436" sldId="270"/>
            <ac:spMk id="4" creationId="{49E59AE5-B0B1-41C9-4009-432AD808FA78}"/>
          </ac:spMkLst>
        </pc:spChg>
        <pc:graphicFrameChg chg="add mod modGraphic">
          <ac:chgData name="#CHAW KAY KHINE#" userId="S::kaykhine004@e.ntu.edu.sg::8a0cdf09-bc8e-4776-98b5-6082e27b0f06" providerId="AD" clId="Web-{4BFBB4EE-DC9C-FF39-0D0C-095798305D5D}" dt="2023-04-21T12:46:27.038" v="15" actId="1076"/>
          <ac:graphicFrameMkLst>
            <pc:docMk/>
            <pc:sldMk cId="3909674436" sldId="270"/>
            <ac:graphicFrameMk id="6" creationId="{82AD316B-AAD4-930B-E37A-6392023EF45E}"/>
          </ac:graphicFrameMkLst>
        </pc:graphicFrameChg>
      </pc:sldChg>
      <pc:sldChg chg="addSp delSp modSp">
        <pc:chgData name="#CHAW KAY KHINE#" userId="S::kaykhine004@e.ntu.edu.sg::8a0cdf09-bc8e-4776-98b5-6082e27b0f06" providerId="AD" clId="Web-{4BFBB4EE-DC9C-FF39-0D0C-095798305D5D}" dt="2023-04-21T14:12:46.231" v="1262" actId="1076"/>
        <pc:sldMkLst>
          <pc:docMk/>
          <pc:sldMk cId="3619082123" sldId="278"/>
        </pc:sldMkLst>
        <pc:spChg chg="mod">
          <ac:chgData name="#CHAW KAY KHINE#" userId="S::kaykhine004@e.ntu.edu.sg::8a0cdf09-bc8e-4776-98b5-6082e27b0f06" providerId="AD" clId="Web-{4BFBB4EE-DC9C-FF39-0D0C-095798305D5D}" dt="2023-04-21T13:10:02.194" v="579" actId="1076"/>
          <ac:spMkLst>
            <pc:docMk/>
            <pc:sldMk cId="3619082123" sldId="278"/>
            <ac:spMk id="3" creationId="{C87BB57A-1449-4AB9-1CB5-526390CB1F40}"/>
          </ac:spMkLst>
        </pc:spChg>
        <pc:picChg chg="del mod">
          <ac:chgData name="#CHAW KAY KHINE#" userId="S::kaykhine004@e.ntu.edu.sg::8a0cdf09-bc8e-4776-98b5-6082e27b0f06" providerId="AD" clId="Web-{4BFBB4EE-DC9C-FF39-0D0C-095798305D5D}" dt="2023-04-21T14:12:31.872" v="1257"/>
          <ac:picMkLst>
            <pc:docMk/>
            <pc:sldMk cId="3619082123" sldId="278"/>
            <ac:picMk id="4" creationId="{3B166E4C-E0DB-CC78-ECB2-EACE570586F5}"/>
          </ac:picMkLst>
        </pc:picChg>
        <pc:picChg chg="add mod">
          <ac:chgData name="#CHAW KAY KHINE#" userId="S::kaykhine004@e.ntu.edu.sg::8a0cdf09-bc8e-4776-98b5-6082e27b0f06" providerId="AD" clId="Web-{4BFBB4EE-DC9C-FF39-0D0C-095798305D5D}" dt="2023-04-21T14:12:46.231" v="1262" actId="1076"/>
          <ac:picMkLst>
            <pc:docMk/>
            <pc:sldMk cId="3619082123" sldId="278"/>
            <ac:picMk id="5" creationId="{C2C5E902-EFF8-511A-CD0E-2489F929BC6E}"/>
          </ac:picMkLst>
        </pc:picChg>
      </pc:sldChg>
      <pc:sldChg chg="del">
        <pc:chgData name="#CHAW KAY KHINE#" userId="S::kaykhine004@e.ntu.edu.sg::8a0cdf09-bc8e-4776-98b5-6082e27b0f06" providerId="AD" clId="Web-{4BFBB4EE-DC9C-FF39-0D0C-095798305D5D}" dt="2023-04-21T13:47:49.524" v="855"/>
        <pc:sldMkLst>
          <pc:docMk/>
          <pc:sldMk cId="3277900259" sldId="279"/>
        </pc:sldMkLst>
      </pc:sldChg>
      <pc:sldChg chg="addSp delSp modSp ord modNotes">
        <pc:chgData name="#CHAW KAY KHINE#" userId="S::kaykhine004@e.ntu.edu.sg::8a0cdf09-bc8e-4776-98b5-6082e27b0f06" providerId="AD" clId="Web-{4BFBB4EE-DC9C-FF39-0D0C-095798305D5D}" dt="2023-04-21T13:48:03.696" v="859"/>
        <pc:sldMkLst>
          <pc:docMk/>
          <pc:sldMk cId="3687416119" sldId="283"/>
        </pc:sldMkLst>
        <pc:spChg chg="del mod">
          <ac:chgData name="#CHAW KAY KHINE#" userId="S::kaykhine004@e.ntu.edu.sg::8a0cdf09-bc8e-4776-98b5-6082e27b0f06" providerId="AD" clId="Web-{4BFBB4EE-DC9C-FF39-0D0C-095798305D5D}" dt="2023-04-21T13:23:47.009" v="754"/>
          <ac:spMkLst>
            <pc:docMk/>
            <pc:sldMk cId="3687416119" sldId="283"/>
            <ac:spMk id="3" creationId="{92C1AB24-33B1-0E22-9DD8-06FDEE4EEFCE}"/>
          </ac:spMkLst>
        </pc:spChg>
        <pc:spChg chg="del">
          <ac:chgData name="#CHAW KAY KHINE#" userId="S::kaykhine004@e.ntu.edu.sg::8a0cdf09-bc8e-4776-98b5-6082e27b0f06" providerId="AD" clId="Web-{4BFBB4EE-DC9C-FF39-0D0C-095798305D5D}" dt="2023-04-21T13:23:48.290" v="755"/>
          <ac:spMkLst>
            <pc:docMk/>
            <pc:sldMk cId="3687416119" sldId="283"/>
            <ac:spMk id="4" creationId="{457A4C38-78E7-860F-EA9B-D9538EFA19B1}"/>
          </ac:spMkLst>
        </pc:spChg>
        <pc:spChg chg="add mod">
          <ac:chgData name="#CHAW KAY KHINE#" userId="S::kaykhine004@e.ntu.edu.sg::8a0cdf09-bc8e-4776-98b5-6082e27b0f06" providerId="AD" clId="Web-{4BFBB4EE-DC9C-FF39-0D0C-095798305D5D}" dt="2023-04-21T13:25:23.855" v="784" actId="1076"/>
          <ac:spMkLst>
            <pc:docMk/>
            <pc:sldMk cId="3687416119" sldId="283"/>
            <ac:spMk id="6" creationId="{7DFFE4A7-8C6A-E68F-8B7F-F0F6B5E97838}"/>
          </ac:spMkLst>
        </pc:spChg>
        <pc:picChg chg="mod">
          <ac:chgData name="#CHAW KAY KHINE#" userId="S::kaykhine004@e.ntu.edu.sg::8a0cdf09-bc8e-4776-98b5-6082e27b0f06" providerId="AD" clId="Web-{4BFBB4EE-DC9C-FF39-0D0C-095798305D5D}" dt="2023-04-21T13:25:30.261" v="785" actId="1076"/>
          <ac:picMkLst>
            <pc:docMk/>
            <pc:sldMk cId="3687416119" sldId="283"/>
            <ac:picMk id="2" creationId="{62CD58E2-95BA-FD3C-9102-65F91578B656}"/>
          </ac:picMkLst>
        </pc:picChg>
      </pc:sldChg>
      <pc:sldChg chg="modSp">
        <pc:chgData name="#CHAW KAY KHINE#" userId="S::kaykhine004@e.ntu.edu.sg::8a0cdf09-bc8e-4776-98b5-6082e27b0f06" providerId="AD" clId="Web-{4BFBB4EE-DC9C-FF39-0D0C-095798305D5D}" dt="2023-04-21T13:22:09.335" v="743" actId="14100"/>
        <pc:sldMkLst>
          <pc:docMk/>
          <pc:sldMk cId="552649433" sldId="285"/>
        </pc:sldMkLst>
        <pc:spChg chg="mod">
          <ac:chgData name="#CHAW KAY KHINE#" userId="S::kaykhine004@e.ntu.edu.sg::8a0cdf09-bc8e-4776-98b5-6082e27b0f06" providerId="AD" clId="Web-{4BFBB4EE-DC9C-FF39-0D0C-095798305D5D}" dt="2023-04-21T13:22:01.882" v="742" actId="1076"/>
          <ac:spMkLst>
            <pc:docMk/>
            <pc:sldMk cId="552649433" sldId="285"/>
            <ac:spMk id="3" creationId="{3E31CF61-C607-0FAB-8E77-8D4BFFA55BE6}"/>
          </ac:spMkLst>
        </pc:spChg>
        <pc:picChg chg="mod">
          <ac:chgData name="#CHAW KAY KHINE#" userId="S::kaykhine004@e.ntu.edu.sg::8a0cdf09-bc8e-4776-98b5-6082e27b0f06" providerId="AD" clId="Web-{4BFBB4EE-DC9C-FF39-0D0C-095798305D5D}" dt="2023-04-21T13:22:09.335" v="743" actId="14100"/>
          <ac:picMkLst>
            <pc:docMk/>
            <pc:sldMk cId="552649433" sldId="285"/>
            <ac:picMk id="4" creationId="{010DB61A-CCBE-A43F-485C-F6779F381111}"/>
          </ac:picMkLst>
        </pc:picChg>
      </pc:sldChg>
      <pc:sldChg chg="addSp delSp modSp ord">
        <pc:chgData name="#CHAW KAY KHINE#" userId="S::kaykhine004@e.ntu.edu.sg::8a0cdf09-bc8e-4776-98b5-6082e27b0f06" providerId="AD" clId="Web-{4BFBB4EE-DC9C-FF39-0D0C-095798305D5D}" dt="2023-04-21T14:18:05.316" v="1296" actId="20577"/>
        <pc:sldMkLst>
          <pc:docMk/>
          <pc:sldMk cId="535466873" sldId="287"/>
        </pc:sldMkLst>
        <pc:spChg chg="add mod">
          <ac:chgData name="#CHAW KAY KHINE#" userId="S::kaykhine004@e.ntu.edu.sg::8a0cdf09-bc8e-4776-98b5-6082e27b0f06" providerId="AD" clId="Web-{4BFBB4EE-DC9C-FF39-0D0C-095798305D5D}" dt="2023-04-21T14:18:05.316" v="1296" actId="20577"/>
          <ac:spMkLst>
            <pc:docMk/>
            <pc:sldMk cId="535466873" sldId="287"/>
            <ac:spMk id="5" creationId="{DA5F1E76-2B4F-2A55-E84B-B8EFCF9C502B}"/>
          </ac:spMkLst>
        </pc:spChg>
        <pc:picChg chg="mod">
          <ac:chgData name="#CHAW KAY KHINE#" userId="S::kaykhine004@e.ntu.edu.sg::8a0cdf09-bc8e-4776-98b5-6082e27b0f06" providerId="AD" clId="Web-{4BFBB4EE-DC9C-FF39-0D0C-095798305D5D}" dt="2023-04-21T13:32:43.614" v="787" actId="1076"/>
          <ac:picMkLst>
            <pc:docMk/>
            <pc:sldMk cId="535466873" sldId="287"/>
            <ac:picMk id="2" creationId="{1524DAE9-D070-58CD-96A8-34792BA4FEFB}"/>
          </ac:picMkLst>
        </pc:picChg>
        <pc:picChg chg="add del mod">
          <ac:chgData name="#CHAW KAY KHINE#" userId="S::kaykhine004@e.ntu.edu.sg::8a0cdf09-bc8e-4776-98b5-6082e27b0f06" providerId="AD" clId="Web-{4BFBB4EE-DC9C-FF39-0D0C-095798305D5D}" dt="2023-04-21T13:50:48.121" v="861"/>
          <ac:picMkLst>
            <pc:docMk/>
            <pc:sldMk cId="535466873" sldId="287"/>
            <ac:picMk id="3" creationId="{A8C96C84-E6E3-5C30-5D92-7492EE4C1CC4}"/>
          </ac:picMkLst>
        </pc:picChg>
      </pc:sldChg>
      <pc:sldChg chg="modSp">
        <pc:chgData name="#CHAW KAY KHINE#" userId="S::kaykhine004@e.ntu.edu.sg::8a0cdf09-bc8e-4776-98b5-6082e27b0f06" providerId="AD" clId="Web-{4BFBB4EE-DC9C-FF39-0D0C-095798305D5D}" dt="2023-04-21T13:22:47.820" v="747" actId="20577"/>
        <pc:sldMkLst>
          <pc:docMk/>
          <pc:sldMk cId="835723142" sldId="289"/>
        </pc:sldMkLst>
        <pc:graphicFrameChg chg="modGraphic">
          <ac:chgData name="#CHAW KAY KHINE#" userId="S::kaykhine004@e.ntu.edu.sg::8a0cdf09-bc8e-4776-98b5-6082e27b0f06" providerId="AD" clId="Web-{4BFBB4EE-DC9C-FF39-0D0C-095798305D5D}" dt="2023-04-21T13:22:47.820" v="747" actId="20577"/>
          <ac:graphicFrameMkLst>
            <pc:docMk/>
            <pc:sldMk cId="835723142" sldId="289"/>
            <ac:graphicFrameMk id="4" creationId="{E4F0A940-90C9-E11F-A54A-56EB5A569707}"/>
          </ac:graphicFrameMkLst>
        </pc:graphicFrameChg>
      </pc:sldChg>
      <pc:sldChg chg="addSp delSp modSp mod setBg">
        <pc:chgData name="#CHAW KAY KHINE#" userId="S::kaykhine004@e.ntu.edu.sg::8a0cdf09-bc8e-4776-98b5-6082e27b0f06" providerId="AD" clId="Web-{4BFBB4EE-DC9C-FF39-0D0C-095798305D5D}" dt="2023-04-21T13:47:25.695" v="853" actId="1076"/>
        <pc:sldMkLst>
          <pc:docMk/>
          <pc:sldMk cId="1595487409" sldId="290"/>
        </pc:sldMkLst>
        <pc:spChg chg="add mod">
          <ac:chgData name="#CHAW KAY KHINE#" userId="S::kaykhine004@e.ntu.edu.sg::8a0cdf09-bc8e-4776-98b5-6082e27b0f06" providerId="AD" clId="Web-{4BFBB4EE-DC9C-FF39-0D0C-095798305D5D}" dt="2023-04-21T13:46:26.350" v="846" actId="1076"/>
          <ac:spMkLst>
            <pc:docMk/>
            <pc:sldMk cId="1595487409" sldId="290"/>
            <ac:spMk id="7" creationId="{75E1DFA1-6B6C-E5CF-3194-59B01F4B3D51}"/>
          </ac:spMkLst>
        </pc:spChg>
        <pc:spChg chg="add">
          <ac:chgData name="#CHAW KAY KHINE#" userId="S::kaykhine004@e.ntu.edu.sg::8a0cdf09-bc8e-4776-98b5-6082e27b0f06" providerId="AD" clId="Web-{4BFBB4EE-DC9C-FF39-0D0C-095798305D5D}" dt="2023-04-21T13:46:16.084" v="844"/>
          <ac:spMkLst>
            <pc:docMk/>
            <pc:sldMk cId="1595487409" sldId="290"/>
            <ac:spMk id="12" creationId="{D284A420-F50C-4C2C-B88E-E6F4EF504B6E}"/>
          </ac:spMkLst>
        </pc:spChg>
        <pc:spChg chg="add">
          <ac:chgData name="#CHAW KAY KHINE#" userId="S::kaykhine004@e.ntu.edu.sg::8a0cdf09-bc8e-4776-98b5-6082e27b0f06" providerId="AD" clId="Web-{4BFBB4EE-DC9C-FF39-0D0C-095798305D5D}" dt="2023-04-21T13:46:16.084" v="844"/>
          <ac:spMkLst>
            <pc:docMk/>
            <pc:sldMk cId="1595487409" sldId="290"/>
            <ac:spMk id="14" creationId="{893A6D2E-5228-4998-9E24-EFCCA024675E}"/>
          </ac:spMkLst>
        </pc:spChg>
        <pc:spChg chg="add">
          <ac:chgData name="#CHAW KAY KHINE#" userId="S::kaykhine004@e.ntu.edu.sg::8a0cdf09-bc8e-4776-98b5-6082e27b0f06" providerId="AD" clId="Web-{4BFBB4EE-DC9C-FF39-0D0C-095798305D5D}" dt="2023-04-21T13:46:16.084" v="844"/>
          <ac:spMkLst>
            <pc:docMk/>
            <pc:sldMk cId="1595487409" sldId="290"/>
            <ac:spMk id="20" creationId="{5F637E18-EF26-4327-9077-7FFC67B98B96}"/>
          </ac:spMkLst>
        </pc:spChg>
        <pc:spChg chg="add">
          <ac:chgData name="#CHAW KAY KHINE#" userId="S::kaykhine004@e.ntu.edu.sg::8a0cdf09-bc8e-4776-98b5-6082e27b0f06" providerId="AD" clId="Web-{4BFBB4EE-DC9C-FF39-0D0C-095798305D5D}" dt="2023-04-21T13:46:16.084" v="844"/>
          <ac:spMkLst>
            <pc:docMk/>
            <pc:sldMk cId="1595487409" sldId="290"/>
            <ac:spMk id="22" creationId="{F489C2E0-4895-4B72-85EA-7EE9FAFFDC7E}"/>
          </ac:spMkLst>
        </pc:spChg>
        <pc:picChg chg="add del mod">
          <ac:chgData name="#CHAW KAY KHINE#" userId="S::kaykhine004@e.ntu.edu.sg::8a0cdf09-bc8e-4776-98b5-6082e27b0f06" providerId="AD" clId="Web-{4BFBB4EE-DC9C-FF39-0D0C-095798305D5D}" dt="2023-04-21T13:11:01.243" v="582"/>
          <ac:picMkLst>
            <pc:docMk/>
            <pc:sldMk cId="1595487409" sldId="290"/>
            <ac:picMk id="2" creationId="{14E62DE4-887D-0299-7680-B920B2227B80}"/>
          </ac:picMkLst>
        </pc:picChg>
        <pc:picChg chg="add del mod">
          <ac:chgData name="#CHAW KAY KHINE#" userId="S::kaykhine004@e.ntu.edu.sg::8a0cdf09-bc8e-4776-98b5-6082e27b0f06" providerId="AD" clId="Web-{4BFBB4EE-DC9C-FF39-0D0C-095798305D5D}" dt="2023-04-21T13:11:01.586" v="583"/>
          <ac:picMkLst>
            <pc:docMk/>
            <pc:sldMk cId="1595487409" sldId="290"/>
            <ac:picMk id="3" creationId="{84A17C8E-FCB7-290B-3261-1AC8A5939B4D}"/>
          </ac:picMkLst>
        </pc:picChg>
        <pc:picChg chg="add del mod modCrop">
          <ac:chgData name="#CHAW KAY KHINE#" userId="S::kaykhine004@e.ntu.edu.sg::8a0cdf09-bc8e-4776-98b5-6082e27b0f06" providerId="AD" clId="Web-{4BFBB4EE-DC9C-FF39-0D0C-095798305D5D}" dt="2023-04-21T13:11:29.978" v="595"/>
          <ac:picMkLst>
            <pc:docMk/>
            <pc:sldMk cId="1595487409" sldId="290"/>
            <ac:picMk id="4" creationId="{3D57EAFA-DF8C-E8EF-EF8A-BC66F4939E42}"/>
          </ac:picMkLst>
        </pc:picChg>
        <pc:picChg chg="add del mod ord">
          <ac:chgData name="#CHAW KAY KHINE#" userId="S::kaykhine004@e.ntu.edu.sg::8a0cdf09-bc8e-4776-98b5-6082e27b0f06" providerId="AD" clId="Web-{4BFBB4EE-DC9C-FF39-0D0C-095798305D5D}" dt="2023-04-21T13:47:15.742" v="848"/>
          <ac:picMkLst>
            <pc:docMk/>
            <pc:sldMk cId="1595487409" sldId="290"/>
            <ac:picMk id="5" creationId="{BC4247BF-9711-25A2-5EE2-8F086610869D}"/>
          </ac:picMkLst>
        </pc:picChg>
        <pc:picChg chg="add mod">
          <ac:chgData name="#CHAW KAY KHINE#" userId="S::kaykhine004@e.ntu.edu.sg::8a0cdf09-bc8e-4776-98b5-6082e27b0f06" providerId="AD" clId="Web-{4BFBB4EE-DC9C-FF39-0D0C-095798305D5D}" dt="2023-04-21T13:47:25.695" v="853" actId="1076"/>
          <ac:picMkLst>
            <pc:docMk/>
            <pc:sldMk cId="1595487409" sldId="290"/>
            <ac:picMk id="8" creationId="{144CE61E-75E6-2827-64CB-26358E60F06F}"/>
          </ac:picMkLst>
        </pc:picChg>
        <pc:cxnChg chg="add">
          <ac:chgData name="#CHAW KAY KHINE#" userId="S::kaykhine004@e.ntu.edu.sg::8a0cdf09-bc8e-4776-98b5-6082e27b0f06" providerId="AD" clId="Web-{4BFBB4EE-DC9C-FF39-0D0C-095798305D5D}" dt="2023-04-21T13:46:16.084" v="844"/>
          <ac:cxnSpMkLst>
            <pc:docMk/>
            <pc:sldMk cId="1595487409" sldId="290"/>
            <ac:cxnSpMk id="16" creationId="{3ADB48DB-8E25-4F2F-8C02-5B793937255F}"/>
          </ac:cxnSpMkLst>
        </pc:cxnChg>
        <pc:cxnChg chg="add">
          <ac:chgData name="#CHAW KAY KHINE#" userId="S::kaykhine004@e.ntu.edu.sg::8a0cdf09-bc8e-4776-98b5-6082e27b0f06" providerId="AD" clId="Web-{4BFBB4EE-DC9C-FF39-0D0C-095798305D5D}" dt="2023-04-21T13:46:16.084" v="844"/>
          <ac:cxnSpMkLst>
            <pc:docMk/>
            <pc:sldMk cId="1595487409" sldId="290"/>
            <ac:cxnSpMk id="18" creationId="{C32BA7E3-7313-49C8-A245-A85BDEB13EB3}"/>
          </ac:cxnSpMkLst>
        </pc:cxnChg>
        <pc:cxnChg chg="add">
          <ac:chgData name="#CHAW KAY KHINE#" userId="S::kaykhine004@e.ntu.edu.sg::8a0cdf09-bc8e-4776-98b5-6082e27b0f06" providerId="AD" clId="Web-{4BFBB4EE-DC9C-FF39-0D0C-095798305D5D}" dt="2023-04-21T13:46:16.084" v="844"/>
          <ac:cxnSpMkLst>
            <pc:docMk/>
            <pc:sldMk cId="1595487409" sldId="290"/>
            <ac:cxnSpMk id="24" creationId="{2E6B6C39-3A8E-4EAF-A0CD-4FE0CDFCD7DB}"/>
          </ac:cxnSpMkLst>
        </pc:cxnChg>
      </pc:sldChg>
      <pc:sldChg chg="addSp delSp modSp new mod setBg modNotes">
        <pc:chgData name="#CHAW KAY KHINE#" userId="S::kaykhine004@e.ntu.edu.sg::8a0cdf09-bc8e-4776-98b5-6082e27b0f06" providerId="AD" clId="Web-{4BFBB4EE-DC9C-FF39-0D0C-095798305D5D}" dt="2023-04-21T13:45:41.958" v="842" actId="14100"/>
        <pc:sldMkLst>
          <pc:docMk/>
          <pc:sldMk cId="3650365970" sldId="291"/>
        </pc:sldMkLst>
        <pc:spChg chg="add del mod ord">
          <ac:chgData name="#CHAW KAY KHINE#" userId="S::kaykhine004@e.ntu.edu.sg::8a0cdf09-bc8e-4776-98b5-6082e27b0f06" providerId="AD" clId="Web-{4BFBB4EE-DC9C-FF39-0D0C-095798305D5D}" dt="2023-04-21T13:41:47.641" v="798"/>
          <ac:spMkLst>
            <pc:docMk/>
            <pc:sldMk cId="3650365970" sldId="291"/>
            <ac:spMk id="2" creationId="{056AABD0-B8A4-0CB9-EFC2-2C59E813ADA7}"/>
          </ac:spMkLst>
        </pc:spChg>
        <pc:spChg chg="add mod ord">
          <ac:chgData name="#CHAW KAY KHINE#" userId="S::kaykhine004@e.ntu.edu.sg::8a0cdf09-bc8e-4776-98b5-6082e27b0f06" providerId="AD" clId="Web-{4BFBB4EE-DC9C-FF39-0D0C-095798305D5D}" dt="2023-04-21T13:45:41.958" v="842" actId="14100"/>
          <ac:spMkLst>
            <pc:docMk/>
            <pc:sldMk cId="3650365970" sldId="291"/>
            <ac:spMk id="7" creationId="{011750C9-730F-39E4-AB39-65AF253A0E3A}"/>
          </ac:spMkLst>
        </pc:spChg>
        <pc:spChg chg="add del">
          <ac:chgData name="#CHAW KAY KHINE#" userId="S::kaykhine004@e.ntu.edu.sg::8a0cdf09-bc8e-4776-98b5-6082e27b0f06" providerId="AD" clId="Web-{4BFBB4EE-DC9C-FF39-0D0C-095798305D5D}" dt="2023-04-21T13:08:40.177" v="557"/>
          <ac:spMkLst>
            <pc:docMk/>
            <pc:sldMk cId="3650365970" sldId="291"/>
            <ac:spMk id="9" creationId="{038E7D36-B1C9-463C-983F-AEA5810A60D0}"/>
          </ac:spMkLst>
        </pc:spChg>
        <pc:spChg chg="add del">
          <ac:chgData name="#CHAW KAY KHINE#" userId="S::kaykhine004@e.ntu.edu.sg::8a0cdf09-bc8e-4776-98b5-6082e27b0f06" providerId="AD" clId="Web-{4BFBB4EE-DC9C-FF39-0D0C-095798305D5D}" dt="2023-04-21T13:12:08.025" v="604"/>
          <ac:spMkLst>
            <pc:docMk/>
            <pc:sldMk cId="3650365970" sldId="291"/>
            <ac:spMk id="10" creationId="{038E7D36-B1C9-463C-983F-AEA5810A60D0}"/>
          </ac:spMkLst>
        </pc:spChg>
        <pc:spChg chg="add del">
          <ac:chgData name="#CHAW KAY KHINE#" userId="S::kaykhine004@e.ntu.edu.sg::8a0cdf09-bc8e-4776-98b5-6082e27b0f06" providerId="AD" clId="Web-{4BFBB4EE-DC9C-FF39-0D0C-095798305D5D}" dt="2023-04-21T13:08:40.177" v="557"/>
          <ac:spMkLst>
            <pc:docMk/>
            <pc:sldMk cId="3650365970" sldId="291"/>
            <ac:spMk id="11" creationId="{37B9A221-B33F-47C2-85FF-2C8F363D797B}"/>
          </ac:spMkLst>
        </pc:spChg>
        <pc:spChg chg="add del">
          <ac:chgData name="#CHAW KAY KHINE#" userId="S::kaykhine004@e.ntu.edu.sg::8a0cdf09-bc8e-4776-98b5-6082e27b0f06" providerId="AD" clId="Web-{4BFBB4EE-DC9C-FF39-0D0C-095798305D5D}" dt="2023-04-21T13:12:08.025" v="604"/>
          <ac:spMkLst>
            <pc:docMk/>
            <pc:sldMk cId="3650365970" sldId="291"/>
            <ac:spMk id="12" creationId="{37B9A221-B33F-47C2-85FF-2C8F363D797B}"/>
          </ac:spMkLst>
        </pc:spChg>
        <pc:spChg chg="add del">
          <ac:chgData name="#CHAW KAY KHINE#" userId="S::kaykhine004@e.ntu.edu.sg::8a0cdf09-bc8e-4776-98b5-6082e27b0f06" providerId="AD" clId="Web-{4BFBB4EE-DC9C-FF39-0D0C-095798305D5D}" dt="2023-04-21T13:08:40.177" v="557"/>
          <ac:spMkLst>
            <pc:docMk/>
            <pc:sldMk cId="3650365970" sldId="291"/>
            <ac:spMk id="13" creationId="{CD0E0EF1-7626-4514-9337-271DD661B1EB}"/>
          </ac:spMkLst>
        </pc:spChg>
        <pc:spChg chg="add del">
          <ac:chgData name="#CHAW KAY KHINE#" userId="S::kaykhine004@e.ntu.edu.sg::8a0cdf09-bc8e-4776-98b5-6082e27b0f06" providerId="AD" clId="Web-{4BFBB4EE-DC9C-FF39-0D0C-095798305D5D}" dt="2023-04-21T13:12:08.025" v="604"/>
          <ac:spMkLst>
            <pc:docMk/>
            <pc:sldMk cId="3650365970" sldId="291"/>
            <ac:spMk id="14" creationId="{CD0E0EF1-7626-4514-9337-271DD661B1EB}"/>
          </ac:spMkLst>
        </pc:spChg>
        <pc:spChg chg="add del">
          <ac:chgData name="#CHAW KAY KHINE#" userId="S::kaykhine004@e.ntu.edu.sg::8a0cdf09-bc8e-4776-98b5-6082e27b0f06" providerId="AD" clId="Web-{4BFBB4EE-DC9C-FF39-0D0C-095798305D5D}" dt="2023-04-21T13:08:40.177" v="557"/>
          <ac:spMkLst>
            <pc:docMk/>
            <pc:sldMk cId="3650365970" sldId="291"/>
            <ac:spMk id="15" creationId="{5F0B1492-9A00-4F80-8771-0BB2C2C4353C}"/>
          </ac:spMkLst>
        </pc:spChg>
        <pc:spChg chg="add del">
          <ac:chgData name="#CHAW KAY KHINE#" userId="S::kaykhine004@e.ntu.edu.sg::8a0cdf09-bc8e-4776-98b5-6082e27b0f06" providerId="AD" clId="Web-{4BFBB4EE-DC9C-FF39-0D0C-095798305D5D}" dt="2023-04-21T13:12:08.025" v="604"/>
          <ac:spMkLst>
            <pc:docMk/>
            <pc:sldMk cId="3650365970" sldId="291"/>
            <ac:spMk id="16" creationId="{5F0B1492-9A00-4F80-8771-0BB2C2C4353C}"/>
          </ac:spMkLst>
        </pc:spChg>
        <pc:spChg chg="add del">
          <ac:chgData name="#CHAW KAY KHINE#" userId="S::kaykhine004@e.ntu.edu.sg::8a0cdf09-bc8e-4776-98b5-6082e27b0f06" providerId="AD" clId="Web-{4BFBB4EE-DC9C-FF39-0D0C-095798305D5D}" dt="2023-04-21T13:08:40.177" v="557"/>
          <ac:spMkLst>
            <pc:docMk/>
            <pc:sldMk cId="3650365970" sldId="291"/>
            <ac:spMk id="21" creationId="{BCF92F73-95F2-405A-B97D-D85BFA2A1A94}"/>
          </ac:spMkLst>
        </pc:spChg>
        <pc:spChg chg="add del">
          <ac:chgData name="#CHAW KAY KHINE#" userId="S::kaykhine004@e.ntu.edu.sg::8a0cdf09-bc8e-4776-98b5-6082e27b0f06" providerId="AD" clId="Web-{4BFBB4EE-DC9C-FF39-0D0C-095798305D5D}" dt="2023-04-21T13:12:08.025" v="604"/>
          <ac:spMkLst>
            <pc:docMk/>
            <pc:sldMk cId="3650365970" sldId="291"/>
            <ac:spMk id="22" creationId="{6E9146AC-D06F-454E-BF29-EFEC73AE421B}"/>
          </ac:spMkLst>
        </pc:spChg>
        <pc:spChg chg="add del">
          <ac:chgData name="#CHAW KAY KHINE#" userId="S::kaykhine004@e.ntu.edu.sg::8a0cdf09-bc8e-4776-98b5-6082e27b0f06" providerId="AD" clId="Web-{4BFBB4EE-DC9C-FF39-0D0C-095798305D5D}" dt="2023-04-21T13:08:40.177" v="557"/>
          <ac:spMkLst>
            <pc:docMk/>
            <pc:sldMk cId="3650365970" sldId="291"/>
            <ac:spMk id="23" creationId="{E18AC0D4-F32D-4067-9F63-E553F4AFFF0E}"/>
          </ac:spMkLst>
        </pc:spChg>
        <pc:spChg chg="add del">
          <ac:chgData name="#CHAW KAY KHINE#" userId="S::kaykhine004@e.ntu.edu.sg::8a0cdf09-bc8e-4776-98b5-6082e27b0f06" providerId="AD" clId="Web-{4BFBB4EE-DC9C-FF39-0D0C-095798305D5D}" dt="2023-04-21T13:12:08.025" v="604"/>
          <ac:spMkLst>
            <pc:docMk/>
            <pc:sldMk cId="3650365970" sldId="291"/>
            <ac:spMk id="24" creationId="{E18AC0D4-F32D-4067-9F63-E553F4AFFF0E}"/>
          </ac:spMkLst>
        </pc:spChg>
        <pc:spChg chg="add del">
          <ac:chgData name="#CHAW KAY KHINE#" userId="S::kaykhine004@e.ntu.edu.sg::8a0cdf09-bc8e-4776-98b5-6082e27b0f06" providerId="AD" clId="Web-{4BFBB4EE-DC9C-FF39-0D0C-095798305D5D}" dt="2023-04-21T13:42:09.407" v="801"/>
          <ac:spMkLst>
            <pc:docMk/>
            <pc:sldMk cId="3650365970" sldId="291"/>
            <ac:spMk id="31" creationId="{D284A420-F50C-4C2C-B88E-E6F4EF504B6E}"/>
          </ac:spMkLst>
        </pc:spChg>
        <pc:spChg chg="add del">
          <ac:chgData name="#CHAW KAY KHINE#" userId="S::kaykhine004@e.ntu.edu.sg::8a0cdf09-bc8e-4776-98b5-6082e27b0f06" providerId="AD" clId="Web-{4BFBB4EE-DC9C-FF39-0D0C-095798305D5D}" dt="2023-04-21T13:42:09.407" v="801"/>
          <ac:spMkLst>
            <pc:docMk/>
            <pc:sldMk cId="3650365970" sldId="291"/>
            <ac:spMk id="33" creationId="{893A6D2E-5228-4998-9E24-EFCCA024675E}"/>
          </ac:spMkLst>
        </pc:spChg>
        <pc:spChg chg="add del">
          <ac:chgData name="#CHAW KAY KHINE#" userId="S::kaykhine004@e.ntu.edu.sg::8a0cdf09-bc8e-4776-98b5-6082e27b0f06" providerId="AD" clId="Web-{4BFBB4EE-DC9C-FF39-0D0C-095798305D5D}" dt="2023-04-21T13:42:09.407" v="801"/>
          <ac:spMkLst>
            <pc:docMk/>
            <pc:sldMk cId="3650365970" sldId="291"/>
            <ac:spMk id="39" creationId="{62EEACDA-9B40-47EB-B875-74DA6F4B42C6}"/>
          </ac:spMkLst>
        </pc:spChg>
        <pc:spChg chg="add del">
          <ac:chgData name="#CHAW KAY KHINE#" userId="S::kaykhine004@e.ntu.edu.sg::8a0cdf09-bc8e-4776-98b5-6082e27b0f06" providerId="AD" clId="Web-{4BFBB4EE-DC9C-FF39-0D0C-095798305D5D}" dt="2023-04-21T13:42:09.407" v="801"/>
          <ac:spMkLst>
            <pc:docMk/>
            <pc:sldMk cId="3650365970" sldId="291"/>
            <ac:spMk id="41" creationId="{C1BEF3FD-D6AB-4420-B06A-52C49F8DFCEC}"/>
          </ac:spMkLst>
        </pc:spChg>
        <pc:spChg chg="add del">
          <ac:chgData name="#CHAW KAY KHINE#" userId="S::kaykhine004@e.ntu.edu.sg::8a0cdf09-bc8e-4776-98b5-6082e27b0f06" providerId="AD" clId="Web-{4BFBB4EE-DC9C-FF39-0D0C-095798305D5D}" dt="2023-04-21T13:42:09.391" v="800"/>
          <ac:spMkLst>
            <pc:docMk/>
            <pc:sldMk cId="3650365970" sldId="291"/>
            <ac:spMk id="48" creationId="{D284A420-F50C-4C2C-B88E-E6F4EF504B6E}"/>
          </ac:spMkLst>
        </pc:spChg>
        <pc:spChg chg="add del">
          <ac:chgData name="#CHAW KAY KHINE#" userId="S::kaykhine004@e.ntu.edu.sg::8a0cdf09-bc8e-4776-98b5-6082e27b0f06" providerId="AD" clId="Web-{4BFBB4EE-DC9C-FF39-0D0C-095798305D5D}" dt="2023-04-21T13:42:09.391" v="800"/>
          <ac:spMkLst>
            <pc:docMk/>
            <pc:sldMk cId="3650365970" sldId="291"/>
            <ac:spMk id="50" creationId="{893A6D2E-5228-4998-9E24-EFCCA024675E}"/>
          </ac:spMkLst>
        </pc:spChg>
        <pc:spChg chg="add del">
          <ac:chgData name="#CHAW KAY KHINE#" userId="S::kaykhine004@e.ntu.edu.sg::8a0cdf09-bc8e-4776-98b5-6082e27b0f06" providerId="AD" clId="Web-{4BFBB4EE-DC9C-FF39-0D0C-095798305D5D}" dt="2023-04-21T13:42:09.391" v="800"/>
          <ac:spMkLst>
            <pc:docMk/>
            <pc:sldMk cId="3650365970" sldId="291"/>
            <ac:spMk id="56" creationId="{0C3105F4-4795-462E-B9F7-224D6061807E}"/>
          </ac:spMkLst>
        </pc:spChg>
        <pc:spChg chg="add del">
          <ac:chgData name="#CHAW KAY KHINE#" userId="S::kaykhine004@e.ntu.edu.sg::8a0cdf09-bc8e-4776-98b5-6082e27b0f06" providerId="AD" clId="Web-{4BFBB4EE-DC9C-FF39-0D0C-095798305D5D}" dt="2023-04-21T13:42:09.391" v="800"/>
          <ac:spMkLst>
            <pc:docMk/>
            <pc:sldMk cId="3650365970" sldId="291"/>
            <ac:spMk id="58" creationId="{33150BEB-74AF-4971-8889-3CBFC92B692E}"/>
          </ac:spMkLst>
        </pc:spChg>
        <pc:spChg chg="add del">
          <ac:chgData name="#CHAW KAY KHINE#" userId="S::kaykhine004@e.ntu.edu.sg::8a0cdf09-bc8e-4776-98b5-6082e27b0f06" providerId="AD" clId="Web-{4BFBB4EE-DC9C-FF39-0D0C-095798305D5D}" dt="2023-04-21T13:42:51.361" v="812"/>
          <ac:spMkLst>
            <pc:docMk/>
            <pc:sldMk cId="3650365970" sldId="291"/>
            <ac:spMk id="62" creationId="{D284A420-F50C-4C2C-B88E-E6F4EF504B6E}"/>
          </ac:spMkLst>
        </pc:spChg>
        <pc:spChg chg="add del">
          <ac:chgData name="#CHAW KAY KHINE#" userId="S::kaykhine004@e.ntu.edu.sg::8a0cdf09-bc8e-4776-98b5-6082e27b0f06" providerId="AD" clId="Web-{4BFBB4EE-DC9C-FF39-0D0C-095798305D5D}" dt="2023-04-21T13:42:51.361" v="812"/>
          <ac:spMkLst>
            <pc:docMk/>
            <pc:sldMk cId="3650365970" sldId="291"/>
            <ac:spMk id="63" creationId="{893A6D2E-5228-4998-9E24-EFCCA024675E}"/>
          </ac:spMkLst>
        </pc:spChg>
        <pc:spChg chg="add del">
          <ac:chgData name="#CHAW KAY KHINE#" userId="S::kaykhine004@e.ntu.edu.sg::8a0cdf09-bc8e-4776-98b5-6082e27b0f06" providerId="AD" clId="Web-{4BFBB4EE-DC9C-FF39-0D0C-095798305D5D}" dt="2023-04-21T13:42:51.361" v="812"/>
          <ac:spMkLst>
            <pc:docMk/>
            <pc:sldMk cId="3650365970" sldId="291"/>
            <ac:spMk id="66" creationId="{699EBD07-7968-467C-82EE-7283E46512DF}"/>
          </ac:spMkLst>
        </pc:spChg>
        <pc:spChg chg="add del">
          <ac:chgData name="#CHAW KAY KHINE#" userId="S::kaykhine004@e.ntu.edu.sg::8a0cdf09-bc8e-4776-98b5-6082e27b0f06" providerId="AD" clId="Web-{4BFBB4EE-DC9C-FF39-0D0C-095798305D5D}" dt="2023-04-21T13:42:51.361" v="812"/>
          <ac:spMkLst>
            <pc:docMk/>
            <pc:sldMk cId="3650365970" sldId="291"/>
            <ac:spMk id="67" creationId="{F489C2E0-4895-4B72-85EA-7EE9FAFFDC7E}"/>
          </ac:spMkLst>
        </pc:spChg>
        <pc:spChg chg="add del">
          <ac:chgData name="#CHAW KAY KHINE#" userId="S::kaykhine004@e.ntu.edu.sg::8a0cdf09-bc8e-4776-98b5-6082e27b0f06" providerId="AD" clId="Web-{4BFBB4EE-DC9C-FF39-0D0C-095798305D5D}" dt="2023-04-21T13:42:36.814" v="807"/>
          <ac:spMkLst>
            <pc:docMk/>
            <pc:sldMk cId="3650365970" sldId="291"/>
            <ac:spMk id="73" creationId="{D284A420-F50C-4C2C-B88E-E6F4EF504B6E}"/>
          </ac:spMkLst>
        </pc:spChg>
        <pc:spChg chg="add del">
          <ac:chgData name="#CHAW KAY KHINE#" userId="S::kaykhine004@e.ntu.edu.sg::8a0cdf09-bc8e-4776-98b5-6082e27b0f06" providerId="AD" clId="Web-{4BFBB4EE-DC9C-FF39-0D0C-095798305D5D}" dt="2023-04-21T13:42:36.814" v="807"/>
          <ac:spMkLst>
            <pc:docMk/>
            <pc:sldMk cId="3650365970" sldId="291"/>
            <ac:spMk id="75" creationId="{893A6D2E-5228-4998-9E24-EFCCA024675E}"/>
          </ac:spMkLst>
        </pc:spChg>
        <pc:spChg chg="add del">
          <ac:chgData name="#CHAW KAY KHINE#" userId="S::kaykhine004@e.ntu.edu.sg::8a0cdf09-bc8e-4776-98b5-6082e27b0f06" providerId="AD" clId="Web-{4BFBB4EE-DC9C-FF39-0D0C-095798305D5D}" dt="2023-04-21T13:42:36.814" v="807"/>
          <ac:spMkLst>
            <pc:docMk/>
            <pc:sldMk cId="3650365970" sldId="291"/>
            <ac:spMk id="81" creationId="{C99B085E-8244-49FF-BAFB-D4C1E206D244}"/>
          </ac:spMkLst>
        </pc:spChg>
        <pc:spChg chg="add del">
          <ac:chgData name="#CHAW KAY KHINE#" userId="S::kaykhine004@e.ntu.edu.sg::8a0cdf09-bc8e-4776-98b5-6082e27b0f06" providerId="AD" clId="Web-{4BFBB4EE-DC9C-FF39-0D0C-095798305D5D}" dt="2023-04-21T13:42:36.814" v="807"/>
          <ac:spMkLst>
            <pc:docMk/>
            <pc:sldMk cId="3650365970" sldId="291"/>
            <ac:spMk id="83" creationId="{B408A8E4-C58D-4478-A62E-8C79B10B0FFD}"/>
          </ac:spMkLst>
        </pc:spChg>
        <pc:spChg chg="add del">
          <ac:chgData name="#CHAW KAY KHINE#" userId="S::kaykhine004@e.ntu.edu.sg::8a0cdf09-bc8e-4776-98b5-6082e27b0f06" providerId="AD" clId="Web-{4BFBB4EE-DC9C-FF39-0D0C-095798305D5D}" dt="2023-04-21T13:42:36.814" v="807"/>
          <ac:spMkLst>
            <pc:docMk/>
            <pc:sldMk cId="3650365970" sldId="291"/>
            <ac:spMk id="85" creationId="{A6FC486F-EE17-4AB5-AFD2-50FD675AEFB7}"/>
          </ac:spMkLst>
        </pc:spChg>
        <pc:spChg chg="add del">
          <ac:chgData name="#CHAW KAY KHINE#" userId="S::kaykhine004@e.ntu.edu.sg::8a0cdf09-bc8e-4776-98b5-6082e27b0f06" providerId="AD" clId="Web-{4BFBB4EE-DC9C-FF39-0D0C-095798305D5D}" dt="2023-04-21T13:42:42.220" v="809"/>
          <ac:spMkLst>
            <pc:docMk/>
            <pc:sldMk cId="3650365970" sldId="291"/>
            <ac:spMk id="89" creationId="{D284A420-F50C-4C2C-B88E-E6F4EF504B6E}"/>
          </ac:spMkLst>
        </pc:spChg>
        <pc:spChg chg="add del">
          <ac:chgData name="#CHAW KAY KHINE#" userId="S::kaykhine004@e.ntu.edu.sg::8a0cdf09-bc8e-4776-98b5-6082e27b0f06" providerId="AD" clId="Web-{4BFBB4EE-DC9C-FF39-0D0C-095798305D5D}" dt="2023-04-21T13:42:42.220" v="809"/>
          <ac:spMkLst>
            <pc:docMk/>
            <pc:sldMk cId="3650365970" sldId="291"/>
            <ac:spMk id="90" creationId="{893A6D2E-5228-4998-9E24-EFCCA024675E}"/>
          </ac:spMkLst>
        </pc:spChg>
        <pc:spChg chg="add del">
          <ac:chgData name="#CHAW KAY KHINE#" userId="S::kaykhine004@e.ntu.edu.sg::8a0cdf09-bc8e-4776-98b5-6082e27b0f06" providerId="AD" clId="Web-{4BFBB4EE-DC9C-FF39-0D0C-095798305D5D}" dt="2023-04-21T13:42:42.220" v="809"/>
          <ac:spMkLst>
            <pc:docMk/>
            <pc:sldMk cId="3650365970" sldId="291"/>
            <ac:spMk id="93" creationId="{CAB6D7AF-734C-43E5-AE74-E8EC5D462582}"/>
          </ac:spMkLst>
        </pc:spChg>
        <pc:spChg chg="add del">
          <ac:chgData name="#CHAW KAY KHINE#" userId="S::kaykhine004@e.ntu.edu.sg::8a0cdf09-bc8e-4776-98b5-6082e27b0f06" providerId="AD" clId="Web-{4BFBB4EE-DC9C-FF39-0D0C-095798305D5D}" dt="2023-04-21T13:42:42.220" v="809"/>
          <ac:spMkLst>
            <pc:docMk/>
            <pc:sldMk cId="3650365970" sldId="291"/>
            <ac:spMk id="94" creationId="{36830A5B-65B2-40C0-80F8-67EFC8A6B03B}"/>
          </ac:spMkLst>
        </pc:spChg>
        <pc:spChg chg="add del">
          <ac:chgData name="#CHAW KAY KHINE#" userId="S::kaykhine004@e.ntu.edu.sg::8a0cdf09-bc8e-4776-98b5-6082e27b0f06" providerId="AD" clId="Web-{4BFBB4EE-DC9C-FF39-0D0C-095798305D5D}" dt="2023-04-21T13:42:51.345" v="811"/>
          <ac:spMkLst>
            <pc:docMk/>
            <pc:sldMk cId="3650365970" sldId="291"/>
            <ac:spMk id="97" creationId="{D284A420-F50C-4C2C-B88E-E6F4EF504B6E}"/>
          </ac:spMkLst>
        </pc:spChg>
        <pc:spChg chg="add del">
          <ac:chgData name="#CHAW KAY KHINE#" userId="S::kaykhine004@e.ntu.edu.sg::8a0cdf09-bc8e-4776-98b5-6082e27b0f06" providerId="AD" clId="Web-{4BFBB4EE-DC9C-FF39-0D0C-095798305D5D}" dt="2023-04-21T13:42:51.345" v="811"/>
          <ac:spMkLst>
            <pc:docMk/>
            <pc:sldMk cId="3650365970" sldId="291"/>
            <ac:spMk id="98" creationId="{893A6D2E-5228-4998-9E24-EFCCA024675E}"/>
          </ac:spMkLst>
        </pc:spChg>
        <pc:spChg chg="add del">
          <ac:chgData name="#CHAW KAY KHINE#" userId="S::kaykhine004@e.ntu.edu.sg::8a0cdf09-bc8e-4776-98b5-6082e27b0f06" providerId="AD" clId="Web-{4BFBB4EE-DC9C-FF39-0D0C-095798305D5D}" dt="2023-04-21T13:42:51.345" v="811"/>
          <ac:spMkLst>
            <pc:docMk/>
            <pc:sldMk cId="3650365970" sldId="291"/>
            <ac:spMk id="101" creationId="{0C3105F4-4795-462E-B9F7-224D6061807E}"/>
          </ac:spMkLst>
        </pc:spChg>
        <pc:spChg chg="add del">
          <ac:chgData name="#CHAW KAY KHINE#" userId="S::kaykhine004@e.ntu.edu.sg::8a0cdf09-bc8e-4776-98b5-6082e27b0f06" providerId="AD" clId="Web-{4BFBB4EE-DC9C-FF39-0D0C-095798305D5D}" dt="2023-04-21T13:42:51.345" v="811"/>
          <ac:spMkLst>
            <pc:docMk/>
            <pc:sldMk cId="3650365970" sldId="291"/>
            <ac:spMk id="102" creationId="{33150BEB-74AF-4971-8889-3CBFC92B692E}"/>
          </ac:spMkLst>
        </pc:spChg>
        <pc:spChg chg="add">
          <ac:chgData name="#CHAW KAY KHINE#" userId="S::kaykhine004@e.ntu.edu.sg::8a0cdf09-bc8e-4776-98b5-6082e27b0f06" providerId="AD" clId="Web-{4BFBB4EE-DC9C-FF39-0D0C-095798305D5D}" dt="2023-04-21T13:42:51.361" v="812"/>
          <ac:spMkLst>
            <pc:docMk/>
            <pc:sldMk cId="3650365970" sldId="291"/>
            <ac:spMk id="105" creationId="{D284A420-F50C-4C2C-B88E-E6F4EF504B6E}"/>
          </ac:spMkLst>
        </pc:spChg>
        <pc:spChg chg="add">
          <ac:chgData name="#CHAW KAY KHINE#" userId="S::kaykhine004@e.ntu.edu.sg::8a0cdf09-bc8e-4776-98b5-6082e27b0f06" providerId="AD" clId="Web-{4BFBB4EE-DC9C-FF39-0D0C-095798305D5D}" dt="2023-04-21T13:42:51.361" v="812"/>
          <ac:spMkLst>
            <pc:docMk/>
            <pc:sldMk cId="3650365970" sldId="291"/>
            <ac:spMk id="106" creationId="{893A6D2E-5228-4998-9E24-EFCCA024675E}"/>
          </ac:spMkLst>
        </pc:spChg>
        <pc:spChg chg="add">
          <ac:chgData name="#CHAW KAY KHINE#" userId="S::kaykhine004@e.ntu.edu.sg::8a0cdf09-bc8e-4776-98b5-6082e27b0f06" providerId="AD" clId="Web-{4BFBB4EE-DC9C-FF39-0D0C-095798305D5D}" dt="2023-04-21T13:42:51.361" v="812"/>
          <ac:spMkLst>
            <pc:docMk/>
            <pc:sldMk cId="3650365970" sldId="291"/>
            <ac:spMk id="109" creationId="{6BF1CF0D-DD20-4D72-9173-21756ED5D30B}"/>
          </ac:spMkLst>
        </pc:spChg>
        <pc:spChg chg="add">
          <ac:chgData name="#CHAW KAY KHINE#" userId="S::kaykhine004@e.ntu.edu.sg::8a0cdf09-bc8e-4776-98b5-6082e27b0f06" providerId="AD" clId="Web-{4BFBB4EE-DC9C-FF39-0D0C-095798305D5D}" dt="2023-04-21T13:42:51.361" v="812"/>
          <ac:spMkLst>
            <pc:docMk/>
            <pc:sldMk cId="3650365970" sldId="291"/>
            <ac:spMk id="110" creationId="{13A48C6C-3CC4-4EE5-A773-EC1EB7F59CD4}"/>
          </ac:spMkLst>
        </pc:spChg>
        <pc:spChg chg="add">
          <ac:chgData name="#CHAW KAY KHINE#" userId="S::kaykhine004@e.ntu.edu.sg::8a0cdf09-bc8e-4776-98b5-6082e27b0f06" providerId="AD" clId="Web-{4BFBB4EE-DC9C-FF39-0D0C-095798305D5D}" dt="2023-04-21T13:42:51.361" v="812"/>
          <ac:spMkLst>
            <pc:docMk/>
            <pc:sldMk cId="3650365970" sldId="291"/>
            <ac:spMk id="111" creationId="{F489C2E0-4895-4B72-85EA-7EE9FAFFDC7E}"/>
          </ac:spMkLst>
        </pc:spChg>
        <pc:picChg chg="add del mod ord">
          <ac:chgData name="#CHAW KAY KHINE#" userId="S::kaykhine004@e.ntu.edu.sg::8a0cdf09-bc8e-4776-98b5-6082e27b0f06" providerId="AD" clId="Web-{4BFBB4EE-DC9C-FF39-0D0C-095798305D5D}" dt="2023-04-21T13:44:21.004" v="821"/>
          <ac:picMkLst>
            <pc:docMk/>
            <pc:sldMk cId="3650365970" sldId="291"/>
            <ac:picMk id="3" creationId="{197F848B-106C-0848-E657-FAFE24C85458}"/>
          </ac:picMkLst>
        </pc:picChg>
        <pc:picChg chg="add del mod ord">
          <ac:chgData name="#CHAW KAY KHINE#" userId="S::kaykhine004@e.ntu.edu.sg::8a0cdf09-bc8e-4776-98b5-6082e27b0f06" providerId="AD" clId="Web-{4BFBB4EE-DC9C-FF39-0D0C-095798305D5D}" dt="2023-04-21T13:43:52.956" v="817"/>
          <ac:picMkLst>
            <pc:docMk/>
            <pc:sldMk cId="3650365970" sldId="291"/>
            <ac:picMk id="4" creationId="{359BD2F0-53BB-40A4-C885-5D1814776924}"/>
          </ac:picMkLst>
        </pc:picChg>
        <pc:picChg chg="add del mod">
          <ac:chgData name="#CHAW KAY KHINE#" userId="S::kaykhine004@e.ntu.edu.sg::8a0cdf09-bc8e-4776-98b5-6082e27b0f06" providerId="AD" clId="Web-{4BFBB4EE-DC9C-FF39-0D0C-095798305D5D}" dt="2023-04-21T13:13:00.214" v="634"/>
          <ac:picMkLst>
            <pc:docMk/>
            <pc:sldMk cId="3650365970" sldId="291"/>
            <ac:picMk id="5" creationId="{6C5E10BC-0893-B42F-AA2E-06EC32D70E95}"/>
          </ac:picMkLst>
        </pc:picChg>
        <pc:picChg chg="add del mod">
          <ac:chgData name="#CHAW KAY KHINE#" userId="S::kaykhine004@e.ntu.edu.sg::8a0cdf09-bc8e-4776-98b5-6082e27b0f06" providerId="AD" clId="Web-{4BFBB4EE-DC9C-FF39-0D0C-095798305D5D}" dt="2023-04-21T13:41:29.750" v="791"/>
          <ac:picMkLst>
            <pc:docMk/>
            <pc:sldMk cId="3650365970" sldId="291"/>
            <ac:picMk id="6" creationId="{B917B9A4-071F-1BB4-F3FD-0A7221074F88}"/>
          </ac:picMkLst>
        </pc:picChg>
        <pc:picChg chg="add mod modCrop">
          <ac:chgData name="#CHAW KAY KHINE#" userId="S::kaykhine004@e.ntu.edu.sg::8a0cdf09-bc8e-4776-98b5-6082e27b0f06" providerId="AD" clId="Web-{4BFBB4EE-DC9C-FF39-0D0C-095798305D5D}" dt="2023-04-21T13:44:44.004" v="825"/>
          <ac:picMkLst>
            <pc:docMk/>
            <pc:sldMk cId="3650365970" sldId="291"/>
            <ac:picMk id="8" creationId="{3F4A6790-7B6C-7845-8D1B-2858EC5ABD76}"/>
          </ac:picMkLst>
        </pc:picChg>
        <pc:picChg chg="add mod">
          <ac:chgData name="#CHAW KAY KHINE#" userId="S::kaykhine004@e.ntu.edu.sg::8a0cdf09-bc8e-4776-98b5-6082e27b0f06" providerId="AD" clId="Web-{4BFBB4EE-DC9C-FF39-0D0C-095798305D5D}" dt="2023-04-21T13:44:26.738" v="823" actId="14100"/>
          <ac:picMkLst>
            <pc:docMk/>
            <pc:sldMk cId="3650365970" sldId="291"/>
            <ac:picMk id="27" creationId="{8176E8CB-B8AD-14D6-0F4A-6E8E33264DC0}"/>
          </ac:picMkLst>
        </pc:picChg>
        <pc:cxnChg chg="add del">
          <ac:chgData name="#CHAW KAY KHINE#" userId="S::kaykhine004@e.ntu.edu.sg::8a0cdf09-bc8e-4776-98b5-6082e27b0f06" providerId="AD" clId="Web-{4BFBB4EE-DC9C-FF39-0D0C-095798305D5D}" dt="2023-04-21T13:08:40.177" v="557"/>
          <ac:cxnSpMkLst>
            <pc:docMk/>
            <pc:sldMk cId="3650365970" sldId="291"/>
            <ac:cxnSpMk id="17" creationId="{7FAC7B62-8ACC-41ED-80AB-8D1CDF38B9E4}"/>
          </ac:cxnSpMkLst>
        </pc:cxnChg>
        <pc:cxnChg chg="add del">
          <ac:chgData name="#CHAW KAY KHINE#" userId="S::kaykhine004@e.ntu.edu.sg::8a0cdf09-bc8e-4776-98b5-6082e27b0f06" providerId="AD" clId="Web-{4BFBB4EE-DC9C-FF39-0D0C-095798305D5D}" dt="2023-04-21T13:12:08.025" v="604"/>
          <ac:cxnSpMkLst>
            <pc:docMk/>
            <pc:sldMk cId="3650365970" sldId="291"/>
            <ac:cxnSpMk id="18" creationId="{7FAC7B62-8ACC-41ED-80AB-8D1CDF38B9E4}"/>
          </ac:cxnSpMkLst>
        </pc:cxnChg>
        <pc:cxnChg chg="add del">
          <ac:chgData name="#CHAW KAY KHINE#" userId="S::kaykhine004@e.ntu.edu.sg::8a0cdf09-bc8e-4776-98b5-6082e27b0f06" providerId="AD" clId="Web-{4BFBB4EE-DC9C-FF39-0D0C-095798305D5D}" dt="2023-04-21T13:08:40.177" v="557"/>
          <ac:cxnSpMkLst>
            <pc:docMk/>
            <pc:sldMk cId="3650365970" sldId="291"/>
            <ac:cxnSpMk id="19" creationId="{945FF525-9A83-4625-99D9-B267BDE077E7}"/>
          </ac:cxnSpMkLst>
        </pc:cxnChg>
        <pc:cxnChg chg="add del">
          <ac:chgData name="#CHAW KAY KHINE#" userId="S::kaykhine004@e.ntu.edu.sg::8a0cdf09-bc8e-4776-98b5-6082e27b0f06" providerId="AD" clId="Web-{4BFBB4EE-DC9C-FF39-0D0C-095798305D5D}" dt="2023-04-21T13:12:08.025" v="604"/>
          <ac:cxnSpMkLst>
            <pc:docMk/>
            <pc:sldMk cId="3650365970" sldId="291"/>
            <ac:cxnSpMk id="20" creationId="{945FF525-9A83-4625-99D9-B267BDE077E7}"/>
          </ac:cxnSpMkLst>
        </pc:cxnChg>
        <pc:cxnChg chg="add del">
          <ac:chgData name="#CHAW KAY KHINE#" userId="S::kaykhine004@e.ntu.edu.sg::8a0cdf09-bc8e-4776-98b5-6082e27b0f06" providerId="AD" clId="Web-{4BFBB4EE-DC9C-FF39-0D0C-095798305D5D}" dt="2023-04-21T13:08:40.177" v="557"/>
          <ac:cxnSpMkLst>
            <pc:docMk/>
            <pc:sldMk cId="3650365970" sldId="291"/>
            <ac:cxnSpMk id="25" creationId="{9E499B2F-6D89-41AB-B19D-C0493939F71F}"/>
          </ac:cxnSpMkLst>
        </pc:cxnChg>
        <pc:cxnChg chg="add del">
          <ac:chgData name="#CHAW KAY KHINE#" userId="S::kaykhine004@e.ntu.edu.sg::8a0cdf09-bc8e-4776-98b5-6082e27b0f06" providerId="AD" clId="Web-{4BFBB4EE-DC9C-FF39-0D0C-095798305D5D}" dt="2023-04-21T13:12:08.025" v="604"/>
          <ac:cxnSpMkLst>
            <pc:docMk/>
            <pc:sldMk cId="3650365970" sldId="291"/>
            <ac:cxnSpMk id="26" creationId="{9E499B2F-6D89-41AB-B19D-C0493939F71F}"/>
          </ac:cxnSpMkLst>
        </pc:cxnChg>
        <pc:cxnChg chg="add del">
          <ac:chgData name="#CHAW KAY KHINE#" userId="S::kaykhine004@e.ntu.edu.sg::8a0cdf09-bc8e-4776-98b5-6082e27b0f06" providerId="AD" clId="Web-{4BFBB4EE-DC9C-FF39-0D0C-095798305D5D}" dt="2023-04-21T13:42:09.407" v="801"/>
          <ac:cxnSpMkLst>
            <pc:docMk/>
            <pc:sldMk cId="3650365970" sldId="291"/>
            <ac:cxnSpMk id="35" creationId="{3ADB48DB-8E25-4F2F-8C02-5B793937255F}"/>
          </ac:cxnSpMkLst>
        </pc:cxnChg>
        <pc:cxnChg chg="add del">
          <ac:chgData name="#CHAW KAY KHINE#" userId="S::kaykhine004@e.ntu.edu.sg::8a0cdf09-bc8e-4776-98b5-6082e27b0f06" providerId="AD" clId="Web-{4BFBB4EE-DC9C-FF39-0D0C-095798305D5D}" dt="2023-04-21T13:42:09.407" v="801"/>
          <ac:cxnSpMkLst>
            <pc:docMk/>
            <pc:sldMk cId="3650365970" sldId="291"/>
            <ac:cxnSpMk id="37" creationId="{C32BA7E3-7313-49C8-A245-A85BDEB13EB3}"/>
          </ac:cxnSpMkLst>
        </pc:cxnChg>
        <pc:cxnChg chg="add del">
          <ac:chgData name="#CHAW KAY KHINE#" userId="S::kaykhine004@e.ntu.edu.sg::8a0cdf09-bc8e-4776-98b5-6082e27b0f06" providerId="AD" clId="Web-{4BFBB4EE-DC9C-FF39-0D0C-095798305D5D}" dt="2023-04-21T13:42:09.407" v="801"/>
          <ac:cxnSpMkLst>
            <pc:docMk/>
            <pc:sldMk cId="3650365970" sldId="291"/>
            <ac:cxnSpMk id="43" creationId="{2577A58A-9DA2-4703-90E1-4266976232DA}"/>
          </ac:cxnSpMkLst>
        </pc:cxnChg>
        <pc:cxnChg chg="add del">
          <ac:chgData name="#CHAW KAY KHINE#" userId="S::kaykhine004@e.ntu.edu.sg::8a0cdf09-bc8e-4776-98b5-6082e27b0f06" providerId="AD" clId="Web-{4BFBB4EE-DC9C-FF39-0D0C-095798305D5D}" dt="2023-04-21T13:42:09.391" v="800"/>
          <ac:cxnSpMkLst>
            <pc:docMk/>
            <pc:sldMk cId="3650365970" sldId="291"/>
            <ac:cxnSpMk id="52" creationId="{3ADB48DB-8E25-4F2F-8C02-5B793937255F}"/>
          </ac:cxnSpMkLst>
        </pc:cxnChg>
        <pc:cxnChg chg="add del">
          <ac:chgData name="#CHAW KAY KHINE#" userId="S::kaykhine004@e.ntu.edu.sg::8a0cdf09-bc8e-4776-98b5-6082e27b0f06" providerId="AD" clId="Web-{4BFBB4EE-DC9C-FF39-0D0C-095798305D5D}" dt="2023-04-21T13:42:09.391" v="800"/>
          <ac:cxnSpMkLst>
            <pc:docMk/>
            <pc:sldMk cId="3650365970" sldId="291"/>
            <ac:cxnSpMk id="54" creationId="{C32BA7E3-7313-49C8-A245-A85BDEB13EB3}"/>
          </ac:cxnSpMkLst>
        </pc:cxnChg>
        <pc:cxnChg chg="add del">
          <ac:chgData name="#CHAW KAY KHINE#" userId="S::kaykhine004@e.ntu.edu.sg::8a0cdf09-bc8e-4776-98b5-6082e27b0f06" providerId="AD" clId="Web-{4BFBB4EE-DC9C-FF39-0D0C-095798305D5D}" dt="2023-04-21T13:42:09.391" v="800"/>
          <ac:cxnSpMkLst>
            <pc:docMk/>
            <pc:sldMk cId="3650365970" sldId="291"/>
            <ac:cxnSpMk id="60" creationId="{175CC8DC-F2B3-46CC-9EC1-40987F6EBFCF}"/>
          </ac:cxnSpMkLst>
        </pc:cxnChg>
        <pc:cxnChg chg="add del">
          <ac:chgData name="#CHAW KAY KHINE#" userId="S::kaykhine004@e.ntu.edu.sg::8a0cdf09-bc8e-4776-98b5-6082e27b0f06" providerId="AD" clId="Web-{4BFBB4EE-DC9C-FF39-0D0C-095798305D5D}" dt="2023-04-21T13:42:51.361" v="812"/>
          <ac:cxnSpMkLst>
            <pc:docMk/>
            <pc:sldMk cId="3650365970" sldId="291"/>
            <ac:cxnSpMk id="64" creationId="{3ADB48DB-8E25-4F2F-8C02-5B793937255F}"/>
          </ac:cxnSpMkLst>
        </pc:cxnChg>
        <pc:cxnChg chg="add del">
          <ac:chgData name="#CHAW KAY KHINE#" userId="S::kaykhine004@e.ntu.edu.sg::8a0cdf09-bc8e-4776-98b5-6082e27b0f06" providerId="AD" clId="Web-{4BFBB4EE-DC9C-FF39-0D0C-095798305D5D}" dt="2023-04-21T13:42:51.361" v="812"/>
          <ac:cxnSpMkLst>
            <pc:docMk/>
            <pc:sldMk cId="3650365970" sldId="291"/>
            <ac:cxnSpMk id="65" creationId="{C32BA7E3-7313-49C8-A245-A85BDEB13EB3}"/>
          </ac:cxnSpMkLst>
        </pc:cxnChg>
        <pc:cxnChg chg="add del">
          <ac:chgData name="#CHAW KAY KHINE#" userId="S::kaykhine004@e.ntu.edu.sg::8a0cdf09-bc8e-4776-98b5-6082e27b0f06" providerId="AD" clId="Web-{4BFBB4EE-DC9C-FF39-0D0C-095798305D5D}" dt="2023-04-21T13:42:51.361" v="812"/>
          <ac:cxnSpMkLst>
            <pc:docMk/>
            <pc:sldMk cId="3650365970" sldId="291"/>
            <ac:cxnSpMk id="68" creationId="{2E6B6C39-3A8E-4EAF-A0CD-4FE0CDFCD7DB}"/>
          </ac:cxnSpMkLst>
        </pc:cxnChg>
        <pc:cxnChg chg="add del">
          <ac:chgData name="#CHAW KAY KHINE#" userId="S::kaykhine004@e.ntu.edu.sg::8a0cdf09-bc8e-4776-98b5-6082e27b0f06" providerId="AD" clId="Web-{4BFBB4EE-DC9C-FF39-0D0C-095798305D5D}" dt="2023-04-21T13:42:36.814" v="807"/>
          <ac:cxnSpMkLst>
            <pc:docMk/>
            <pc:sldMk cId="3650365970" sldId="291"/>
            <ac:cxnSpMk id="77" creationId="{3ADB48DB-8E25-4F2F-8C02-5B793937255F}"/>
          </ac:cxnSpMkLst>
        </pc:cxnChg>
        <pc:cxnChg chg="add del">
          <ac:chgData name="#CHAW KAY KHINE#" userId="S::kaykhine004@e.ntu.edu.sg::8a0cdf09-bc8e-4776-98b5-6082e27b0f06" providerId="AD" clId="Web-{4BFBB4EE-DC9C-FF39-0D0C-095798305D5D}" dt="2023-04-21T13:42:36.814" v="807"/>
          <ac:cxnSpMkLst>
            <pc:docMk/>
            <pc:sldMk cId="3650365970" sldId="291"/>
            <ac:cxnSpMk id="79" creationId="{C32BA7E3-7313-49C8-A245-A85BDEB13EB3}"/>
          </ac:cxnSpMkLst>
        </pc:cxnChg>
        <pc:cxnChg chg="add del">
          <ac:chgData name="#CHAW KAY KHINE#" userId="S::kaykhine004@e.ntu.edu.sg::8a0cdf09-bc8e-4776-98b5-6082e27b0f06" providerId="AD" clId="Web-{4BFBB4EE-DC9C-FF39-0D0C-095798305D5D}" dt="2023-04-21T13:42:36.814" v="807"/>
          <ac:cxnSpMkLst>
            <pc:docMk/>
            <pc:sldMk cId="3650365970" sldId="291"/>
            <ac:cxnSpMk id="87" creationId="{76BCE0AD-4A3C-4FDB-8E9D-2C3827AD7A92}"/>
          </ac:cxnSpMkLst>
        </pc:cxnChg>
        <pc:cxnChg chg="add del">
          <ac:chgData name="#CHAW KAY KHINE#" userId="S::kaykhine004@e.ntu.edu.sg::8a0cdf09-bc8e-4776-98b5-6082e27b0f06" providerId="AD" clId="Web-{4BFBB4EE-DC9C-FF39-0D0C-095798305D5D}" dt="2023-04-21T13:42:42.220" v="809"/>
          <ac:cxnSpMkLst>
            <pc:docMk/>
            <pc:sldMk cId="3650365970" sldId="291"/>
            <ac:cxnSpMk id="91" creationId="{3ADB48DB-8E25-4F2F-8C02-5B793937255F}"/>
          </ac:cxnSpMkLst>
        </pc:cxnChg>
        <pc:cxnChg chg="add del">
          <ac:chgData name="#CHAW KAY KHINE#" userId="S::kaykhine004@e.ntu.edu.sg::8a0cdf09-bc8e-4776-98b5-6082e27b0f06" providerId="AD" clId="Web-{4BFBB4EE-DC9C-FF39-0D0C-095798305D5D}" dt="2023-04-21T13:42:42.220" v="809"/>
          <ac:cxnSpMkLst>
            <pc:docMk/>
            <pc:sldMk cId="3650365970" sldId="291"/>
            <ac:cxnSpMk id="92" creationId="{C32BA7E3-7313-49C8-A245-A85BDEB13EB3}"/>
          </ac:cxnSpMkLst>
        </pc:cxnChg>
        <pc:cxnChg chg="add del">
          <ac:chgData name="#CHAW KAY KHINE#" userId="S::kaykhine004@e.ntu.edu.sg::8a0cdf09-bc8e-4776-98b5-6082e27b0f06" providerId="AD" clId="Web-{4BFBB4EE-DC9C-FF39-0D0C-095798305D5D}" dt="2023-04-21T13:42:42.220" v="809"/>
          <ac:cxnSpMkLst>
            <pc:docMk/>
            <pc:sldMk cId="3650365970" sldId="291"/>
            <ac:cxnSpMk id="95" creationId="{C328A776-0209-4582-9DBE-06150CCEBA27}"/>
          </ac:cxnSpMkLst>
        </pc:cxnChg>
        <pc:cxnChg chg="add del">
          <ac:chgData name="#CHAW KAY KHINE#" userId="S::kaykhine004@e.ntu.edu.sg::8a0cdf09-bc8e-4776-98b5-6082e27b0f06" providerId="AD" clId="Web-{4BFBB4EE-DC9C-FF39-0D0C-095798305D5D}" dt="2023-04-21T13:42:51.345" v="811"/>
          <ac:cxnSpMkLst>
            <pc:docMk/>
            <pc:sldMk cId="3650365970" sldId="291"/>
            <ac:cxnSpMk id="99" creationId="{3ADB48DB-8E25-4F2F-8C02-5B793937255F}"/>
          </ac:cxnSpMkLst>
        </pc:cxnChg>
        <pc:cxnChg chg="add del">
          <ac:chgData name="#CHAW KAY KHINE#" userId="S::kaykhine004@e.ntu.edu.sg::8a0cdf09-bc8e-4776-98b5-6082e27b0f06" providerId="AD" clId="Web-{4BFBB4EE-DC9C-FF39-0D0C-095798305D5D}" dt="2023-04-21T13:42:51.345" v="811"/>
          <ac:cxnSpMkLst>
            <pc:docMk/>
            <pc:sldMk cId="3650365970" sldId="291"/>
            <ac:cxnSpMk id="100" creationId="{C32BA7E3-7313-49C8-A245-A85BDEB13EB3}"/>
          </ac:cxnSpMkLst>
        </pc:cxnChg>
        <pc:cxnChg chg="add del">
          <ac:chgData name="#CHAW KAY KHINE#" userId="S::kaykhine004@e.ntu.edu.sg::8a0cdf09-bc8e-4776-98b5-6082e27b0f06" providerId="AD" clId="Web-{4BFBB4EE-DC9C-FF39-0D0C-095798305D5D}" dt="2023-04-21T13:42:51.345" v="811"/>
          <ac:cxnSpMkLst>
            <pc:docMk/>
            <pc:sldMk cId="3650365970" sldId="291"/>
            <ac:cxnSpMk id="103" creationId="{175CC8DC-F2B3-46CC-9EC1-40987F6EBFCF}"/>
          </ac:cxnSpMkLst>
        </pc:cxnChg>
        <pc:cxnChg chg="add">
          <ac:chgData name="#CHAW KAY KHINE#" userId="S::kaykhine004@e.ntu.edu.sg::8a0cdf09-bc8e-4776-98b5-6082e27b0f06" providerId="AD" clId="Web-{4BFBB4EE-DC9C-FF39-0D0C-095798305D5D}" dt="2023-04-21T13:42:51.361" v="812"/>
          <ac:cxnSpMkLst>
            <pc:docMk/>
            <pc:sldMk cId="3650365970" sldId="291"/>
            <ac:cxnSpMk id="107" creationId="{3ADB48DB-8E25-4F2F-8C02-5B793937255F}"/>
          </ac:cxnSpMkLst>
        </pc:cxnChg>
        <pc:cxnChg chg="add">
          <ac:chgData name="#CHAW KAY KHINE#" userId="S::kaykhine004@e.ntu.edu.sg::8a0cdf09-bc8e-4776-98b5-6082e27b0f06" providerId="AD" clId="Web-{4BFBB4EE-DC9C-FF39-0D0C-095798305D5D}" dt="2023-04-21T13:42:51.361" v="812"/>
          <ac:cxnSpMkLst>
            <pc:docMk/>
            <pc:sldMk cId="3650365970" sldId="291"/>
            <ac:cxnSpMk id="108" creationId="{C32BA7E3-7313-49C8-A245-A85BDEB13EB3}"/>
          </ac:cxnSpMkLst>
        </pc:cxnChg>
        <pc:cxnChg chg="add">
          <ac:chgData name="#CHAW KAY KHINE#" userId="S::kaykhine004@e.ntu.edu.sg::8a0cdf09-bc8e-4776-98b5-6082e27b0f06" providerId="AD" clId="Web-{4BFBB4EE-DC9C-FF39-0D0C-095798305D5D}" dt="2023-04-21T13:42:51.361" v="812"/>
          <ac:cxnSpMkLst>
            <pc:docMk/>
            <pc:sldMk cId="3650365970" sldId="291"/>
            <ac:cxnSpMk id="112" creationId="{872DAFA4-5D2E-4391-AD38-B26F579F40C5}"/>
          </ac:cxnSpMkLst>
        </pc:cxnChg>
      </pc:sldChg>
      <pc:sldChg chg="addSp delSp modSp new modNotes">
        <pc:chgData name="#CHAW KAY KHINE#" userId="S::kaykhine004@e.ntu.edu.sg::8a0cdf09-bc8e-4776-98b5-6082e27b0f06" providerId="AD" clId="Web-{4BFBB4EE-DC9C-FF39-0D0C-095798305D5D}" dt="2023-04-21T14:16:56.221" v="1287" actId="14100"/>
        <pc:sldMkLst>
          <pc:docMk/>
          <pc:sldMk cId="3260033446" sldId="292"/>
        </pc:sldMkLst>
        <pc:spChg chg="add mod">
          <ac:chgData name="#CHAW KAY KHINE#" userId="S::kaykhine004@e.ntu.edu.sg::8a0cdf09-bc8e-4776-98b5-6082e27b0f06" providerId="AD" clId="Web-{4BFBB4EE-DC9C-FF39-0D0C-095798305D5D}" dt="2023-04-21T14:16:56.221" v="1287" actId="14100"/>
          <ac:spMkLst>
            <pc:docMk/>
            <pc:sldMk cId="3260033446" sldId="292"/>
            <ac:spMk id="5" creationId="{B536CE69-8509-7E1F-4C52-EE2636E67362}"/>
          </ac:spMkLst>
        </pc:spChg>
        <pc:spChg chg="add mod">
          <ac:chgData name="#CHAW KAY KHINE#" userId="S::kaykhine004@e.ntu.edu.sg::8a0cdf09-bc8e-4776-98b5-6082e27b0f06" providerId="AD" clId="Web-{4BFBB4EE-DC9C-FF39-0D0C-095798305D5D}" dt="2023-04-21T14:14:33.374" v="1275" actId="14100"/>
          <ac:spMkLst>
            <pc:docMk/>
            <pc:sldMk cId="3260033446" sldId="292"/>
            <ac:spMk id="8" creationId="{B05408BA-19FB-2D6E-3C28-8321CEAD394E}"/>
          </ac:spMkLst>
        </pc:spChg>
        <pc:spChg chg="add mod">
          <ac:chgData name="#CHAW KAY KHINE#" userId="S::kaykhine004@e.ntu.edu.sg::8a0cdf09-bc8e-4776-98b5-6082e27b0f06" providerId="AD" clId="Web-{4BFBB4EE-DC9C-FF39-0D0C-095798305D5D}" dt="2023-04-21T14:14:44.671" v="1277" actId="14100"/>
          <ac:spMkLst>
            <pc:docMk/>
            <pc:sldMk cId="3260033446" sldId="292"/>
            <ac:spMk id="9" creationId="{5D662D28-6207-F5DA-8061-729FEE13467D}"/>
          </ac:spMkLst>
        </pc:spChg>
        <pc:spChg chg="add mod">
          <ac:chgData name="#CHAW KAY KHINE#" userId="S::kaykhine004@e.ntu.edu.sg::8a0cdf09-bc8e-4776-98b5-6082e27b0f06" providerId="AD" clId="Web-{4BFBB4EE-DC9C-FF39-0D0C-095798305D5D}" dt="2023-04-21T14:14:17.983" v="1270" actId="14100"/>
          <ac:spMkLst>
            <pc:docMk/>
            <pc:sldMk cId="3260033446" sldId="292"/>
            <ac:spMk id="10" creationId="{1D3CB47A-DC52-7545-B8DF-FBA1DF283A97}"/>
          </ac:spMkLst>
        </pc:spChg>
        <pc:picChg chg="add mod">
          <ac:chgData name="#CHAW KAY KHINE#" userId="S::kaykhine004@e.ntu.edu.sg::8a0cdf09-bc8e-4776-98b5-6082e27b0f06" providerId="AD" clId="Web-{4BFBB4EE-DC9C-FF39-0D0C-095798305D5D}" dt="2023-04-21T14:13:43.358" v="1264" actId="14100"/>
          <ac:picMkLst>
            <pc:docMk/>
            <pc:sldMk cId="3260033446" sldId="292"/>
            <ac:picMk id="2" creationId="{6EE3A1A7-066A-5B6E-45F8-96DD8BBB21C8}"/>
          </ac:picMkLst>
        </pc:picChg>
        <pc:picChg chg="add del mod">
          <ac:chgData name="#CHAW KAY KHINE#" userId="S::kaykhine004@e.ntu.edu.sg::8a0cdf09-bc8e-4776-98b5-6082e27b0f06" providerId="AD" clId="Web-{4BFBB4EE-DC9C-FF39-0D0C-095798305D5D}" dt="2023-04-21T13:54:58.334" v="881"/>
          <ac:picMkLst>
            <pc:docMk/>
            <pc:sldMk cId="3260033446" sldId="292"/>
            <ac:picMk id="3" creationId="{E669217F-9DBC-8DA8-F3FD-D99EEFC7C49F}"/>
          </ac:picMkLst>
        </pc:picChg>
        <pc:picChg chg="add del mod">
          <ac:chgData name="#CHAW KAY KHINE#" userId="S::kaykhine004@e.ntu.edu.sg::8a0cdf09-bc8e-4776-98b5-6082e27b0f06" providerId="AD" clId="Web-{4BFBB4EE-DC9C-FF39-0D0C-095798305D5D}" dt="2023-04-21T13:58:28.088" v="930"/>
          <ac:picMkLst>
            <pc:docMk/>
            <pc:sldMk cId="3260033446" sldId="292"/>
            <ac:picMk id="4" creationId="{E7ACA0D6-C436-6E6A-E23C-3F3BA27E60D6}"/>
          </ac:picMkLst>
        </pc:picChg>
        <pc:picChg chg="add mod modCrop">
          <ac:chgData name="#CHAW KAY KHINE#" userId="S::kaykhine004@e.ntu.edu.sg::8a0cdf09-bc8e-4776-98b5-6082e27b0f06" providerId="AD" clId="Web-{4BFBB4EE-DC9C-FF39-0D0C-095798305D5D}" dt="2023-04-21T14:03:17.454" v="1049" actId="1076"/>
          <ac:picMkLst>
            <pc:docMk/>
            <pc:sldMk cId="3260033446" sldId="292"/>
            <ac:picMk id="6" creationId="{5829A56D-9DEA-0BB3-7531-D9E9EDDD5EC9}"/>
          </ac:picMkLst>
        </pc:picChg>
        <pc:picChg chg="add mod modCrop">
          <ac:chgData name="#CHAW KAY KHINE#" userId="S::kaykhine004@e.ntu.edu.sg::8a0cdf09-bc8e-4776-98b5-6082e27b0f06" providerId="AD" clId="Web-{4BFBB4EE-DC9C-FF39-0D0C-095798305D5D}" dt="2023-04-21T14:13:36.123" v="1263" actId="14100"/>
          <ac:picMkLst>
            <pc:docMk/>
            <pc:sldMk cId="3260033446" sldId="292"/>
            <ac:picMk id="7" creationId="{AFC5C4C3-C75C-D5EC-EBE2-B9B4B2020B45}"/>
          </ac:picMkLst>
        </pc:picChg>
      </pc:sldChg>
      <pc:sldChg chg="addSp delSp modSp new ord">
        <pc:chgData name="#CHAW KAY KHINE#" userId="S::kaykhine004@e.ntu.edu.sg::8a0cdf09-bc8e-4776-98b5-6082e27b0f06" providerId="AD" clId="Web-{4BFBB4EE-DC9C-FF39-0D0C-095798305D5D}" dt="2023-04-21T14:16:44.268" v="1279"/>
        <pc:sldMkLst>
          <pc:docMk/>
          <pc:sldMk cId="3494720862" sldId="293"/>
        </pc:sldMkLst>
        <pc:picChg chg="add del mod modCrop">
          <ac:chgData name="#CHAW KAY KHINE#" userId="S::kaykhine004@e.ntu.edu.sg::8a0cdf09-bc8e-4776-98b5-6082e27b0f06" providerId="AD" clId="Web-{4BFBB4EE-DC9C-FF39-0D0C-095798305D5D}" dt="2023-04-21T14:12:29.090" v="1256"/>
          <ac:picMkLst>
            <pc:docMk/>
            <pc:sldMk cId="3494720862" sldId="293"/>
            <ac:picMk id="2" creationId="{0AD2FDD1-704E-DA74-8415-88F5C5112891}"/>
          </ac:picMkLst>
        </pc:picChg>
      </pc:sldChg>
    </pc:docChg>
  </pc:docChgLst>
  <pc:docChgLst>
    <pc:chgData name="#CHAW KAY KHINE#" userId="S::kaykhine004@e.ntu.edu.sg::8a0cdf09-bc8e-4776-98b5-6082e27b0f06" providerId="AD" clId="Web-{D38EE722-8A04-3693-0257-BCE59230764A}"/>
    <pc:docChg chg="modSld">
      <pc:chgData name="#CHAW KAY KHINE#" userId="S::kaykhine004@e.ntu.edu.sg::8a0cdf09-bc8e-4776-98b5-6082e27b0f06" providerId="AD" clId="Web-{D38EE722-8A04-3693-0257-BCE59230764A}" dt="2023-04-21T18:46:48.745" v="44"/>
      <pc:docMkLst>
        <pc:docMk/>
      </pc:docMkLst>
      <pc:sldChg chg="modSp">
        <pc:chgData name="#CHAW KAY KHINE#" userId="S::kaykhine004@e.ntu.edu.sg::8a0cdf09-bc8e-4776-98b5-6082e27b0f06" providerId="AD" clId="Web-{D38EE722-8A04-3693-0257-BCE59230764A}" dt="2023-04-21T18:38:46.698" v="5" actId="20577"/>
        <pc:sldMkLst>
          <pc:docMk/>
          <pc:sldMk cId="109857222" sldId="256"/>
        </pc:sldMkLst>
        <pc:spChg chg="mod">
          <ac:chgData name="#CHAW KAY KHINE#" userId="S::kaykhine004@e.ntu.edu.sg::8a0cdf09-bc8e-4776-98b5-6082e27b0f06" providerId="AD" clId="Web-{D38EE722-8A04-3693-0257-BCE59230764A}" dt="2023-04-21T18:38:46.698" v="5" actId="20577"/>
          <ac:spMkLst>
            <pc:docMk/>
            <pc:sldMk cId="109857222" sldId="256"/>
            <ac:spMk id="3" creationId="{00000000-0000-0000-0000-000000000000}"/>
          </ac:spMkLst>
        </pc:spChg>
      </pc:sldChg>
      <pc:sldChg chg="addSp delSp modSp">
        <pc:chgData name="#CHAW KAY KHINE#" userId="S::kaykhine004@e.ntu.edu.sg::8a0cdf09-bc8e-4776-98b5-6082e27b0f06" providerId="AD" clId="Web-{D38EE722-8A04-3693-0257-BCE59230764A}" dt="2023-04-21T18:45:33.618" v="22" actId="1076"/>
        <pc:sldMkLst>
          <pc:docMk/>
          <pc:sldMk cId="807793954" sldId="274"/>
        </pc:sldMkLst>
        <pc:spChg chg="mod">
          <ac:chgData name="#CHAW KAY KHINE#" userId="S::kaykhine004@e.ntu.edu.sg::8a0cdf09-bc8e-4776-98b5-6082e27b0f06" providerId="AD" clId="Web-{D38EE722-8A04-3693-0257-BCE59230764A}" dt="2023-04-21T18:45:33.618" v="22" actId="1076"/>
          <ac:spMkLst>
            <pc:docMk/>
            <pc:sldMk cId="807793954" sldId="274"/>
            <ac:spMk id="8" creationId="{71A2FCC7-4CF4-209A-093D-F271EAE05829}"/>
          </ac:spMkLst>
        </pc:spChg>
        <pc:spChg chg="del">
          <ac:chgData name="#CHAW KAY KHINE#" userId="S::kaykhine004@e.ntu.edu.sg::8a0cdf09-bc8e-4776-98b5-6082e27b0f06" providerId="AD" clId="Web-{D38EE722-8A04-3693-0257-BCE59230764A}" dt="2023-04-21T18:44:05.756" v="7"/>
          <ac:spMkLst>
            <pc:docMk/>
            <pc:sldMk cId="807793954" sldId="274"/>
            <ac:spMk id="11" creationId="{A661ECAE-C4D7-2724-EE45-25BEF3DCA709}"/>
          </ac:spMkLst>
        </pc:spChg>
        <pc:picChg chg="add mod">
          <ac:chgData name="#CHAW KAY KHINE#" userId="S::kaykhine004@e.ntu.edu.sg::8a0cdf09-bc8e-4776-98b5-6082e27b0f06" providerId="AD" clId="Web-{D38EE722-8A04-3693-0257-BCE59230764A}" dt="2023-04-21T18:44:34.491" v="13" actId="14100"/>
          <ac:picMkLst>
            <pc:docMk/>
            <pc:sldMk cId="807793954" sldId="274"/>
            <ac:picMk id="2" creationId="{BE4AFC8F-A245-D93A-7CF3-9F3C92B20B9D}"/>
          </ac:picMkLst>
        </pc:picChg>
      </pc:sldChg>
      <pc:sldChg chg="modSp">
        <pc:chgData name="#CHAW KAY KHINE#" userId="S::kaykhine004@e.ntu.edu.sg::8a0cdf09-bc8e-4776-98b5-6082e27b0f06" providerId="AD" clId="Web-{D38EE722-8A04-3693-0257-BCE59230764A}" dt="2023-04-21T18:45:51.509" v="24" actId="14100"/>
        <pc:sldMkLst>
          <pc:docMk/>
          <pc:sldMk cId="4285610318" sldId="275"/>
        </pc:sldMkLst>
        <pc:spChg chg="mod">
          <ac:chgData name="#CHAW KAY KHINE#" userId="S::kaykhine004@e.ntu.edu.sg::8a0cdf09-bc8e-4776-98b5-6082e27b0f06" providerId="AD" clId="Web-{D38EE722-8A04-3693-0257-BCE59230764A}" dt="2023-04-21T18:45:51.509" v="24" actId="14100"/>
          <ac:spMkLst>
            <pc:docMk/>
            <pc:sldMk cId="4285610318" sldId="275"/>
            <ac:spMk id="4" creationId="{E9352E81-E99A-3840-BFA8-0F52C395A1FB}"/>
          </ac:spMkLst>
        </pc:spChg>
        <pc:spChg chg="mod">
          <ac:chgData name="#CHAW KAY KHINE#" userId="S::kaykhine004@e.ntu.edu.sg::8a0cdf09-bc8e-4776-98b5-6082e27b0f06" providerId="AD" clId="Web-{D38EE722-8A04-3693-0257-BCE59230764A}" dt="2023-04-21T18:45:20.524" v="21" actId="20577"/>
          <ac:spMkLst>
            <pc:docMk/>
            <pc:sldMk cId="4285610318" sldId="275"/>
            <ac:spMk id="9" creationId="{4BB3617A-4B89-996C-BEAC-DB569B12651B}"/>
          </ac:spMkLst>
        </pc:spChg>
      </pc:sldChg>
      <pc:sldChg chg="modNotes">
        <pc:chgData name="#CHAW KAY KHINE#" userId="S::kaykhine004@e.ntu.edu.sg::8a0cdf09-bc8e-4776-98b5-6082e27b0f06" providerId="AD" clId="Web-{D38EE722-8A04-3693-0257-BCE59230764A}" dt="2023-04-21T18:46:48.745" v="44"/>
        <pc:sldMkLst>
          <pc:docMk/>
          <pc:sldMk cId="4176606672" sldId="276"/>
        </pc:sldMkLst>
      </pc:sldChg>
    </pc:docChg>
  </pc:docChgLst>
  <pc:docChgLst>
    <pc:chgData name="#CHAW KAY KHINE#" userId="S::kaykhine004@e.ntu.edu.sg::8a0cdf09-bc8e-4776-98b5-6082e27b0f06" providerId="AD" clId="Web-{9A6B761A-9098-4F28-4F1F-3BA879FD4106}"/>
    <pc:docChg chg="modSld">
      <pc:chgData name="#CHAW KAY KHINE#" userId="S::kaykhine004@e.ntu.edu.sg::8a0cdf09-bc8e-4776-98b5-6082e27b0f06" providerId="AD" clId="Web-{9A6B761A-9098-4F28-4F1F-3BA879FD4106}" dt="2023-04-17T22:01:40.314" v="115" actId="20577"/>
      <pc:docMkLst>
        <pc:docMk/>
      </pc:docMkLst>
      <pc:sldChg chg="modSp">
        <pc:chgData name="#CHAW KAY KHINE#" userId="S::kaykhine004@e.ntu.edu.sg::8a0cdf09-bc8e-4776-98b5-6082e27b0f06" providerId="AD" clId="Web-{9A6B761A-9098-4F28-4F1F-3BA879FD4106}" dt="2023-04-17T22:01:40.314" v="115" actId="20577"/>
        <pc:sldMkLst>
          <pc:docMk/>
          <pc:sldMk cId="1841544716" sldId="257"/>
        </pc:sldMkLst>
        <pc:spChg chg="mod">
          <ac:chgData name="#CHAW KAY KHINE#" userId="S::kaykhine004@e.ntu.edu.sg::8a0cdf09-bc8e-4776-98b5-6082e27b0f06" providerId="AD" clId="Web-{9A6B761A-9098-4F28-4F1F-3BA879FD4106}" dt="2023-04-17T22:01:40.314" v="115" actId="20577"/>
          <ac:spMkLst>
            <pc:docMk/>
            <pc:sldMk cId="1841544716" sldId="257"/>
            <ac:spMk id="5" creationId="{63A4268D-875C-53EE-CD2D-8854A701BDF0}"/>
          </ac:spMkLst>
        </pc:spChg>
      </pc:sldChg>
      <pc:sldChg chg="modNotes">
        <pc:chgData name="#CHAW KAY KHINE#" userId="S::kaykhine004@e.ntu.edu.sg::8a0cdf09-bc8e-4776-98b5-6082e27b0f06" providerId="AD" clId="Web-{9A6B761A-9098-4F28-4F1F-3BA879FD4106}" dt="2023-04-17T22:01:27.626" v="109"/>
        <pc:sldMkLst>
          <pc:docMk/>
          <pc:sldMk cId="2710858830" sldId="258"/>
        </pc:sldMkLst>
      </pc:sldChg>
    </pc:docChg>
  </pc:docChgLst>
  <pc:docChgLst>
    <pc:chgData name="#CHAW KAY KHINE#" userId="S::kaykhine004@e.ntu.edu.sg::8a0cdf09-bc8e-4776-98b5-6082e27b0f06" providerId="AD" clId="Web-{A8255919-0C69-57D1-E378-F3A6B7FC464B}"/>
    <pc:docChg chg="addSld delSld modSld sldOrd">
      <pc:chgData name="#CHAW KAY KHINE#" userId="S::kaykhine004@e.ntu.edu.sg::8a0cdf09-bc8e-4776-98b5-6082e27b0f06" providerId="AD" clId="Web-{A8255919-0C69-57D1-E378-F3A6B7FC464B}" dt="2023-04-21T12:09:00.292" v="788" actId="20577"/>
      <pc:docMkLst>
        <pc:docMk/>
      </pc:docMkLst>
      <pc:sldChg chg="modSp">
        <pc:chgData name="#CHAW KAY KHINE#" userId="S::kaykhine004@e.ntu.edu.sg::8a0cdf09-bc8e-4776-98b5-6082e27b0f06" providerId="AD" clId="Web-{A8255919-0C69-57D1-E378-F3A6B7FC464B}" dt="2023-04-21T02:28:26.844" v="25" actId="20577"/>
        <pc:sldMkLst>
          <pc:docMk/>
          <pc:sldMk cId="109857222" sldId="256"/>
        </pc:sldMkLst>
        <pc:spChg chg="mod">
          <ac:chgData name="#CHAW KAY KHINE#" userId="S::kaykhine004@e.ntu.edu.sg::8a0cdf09-bc8e-4776-98b5-6082e27b0f06" providerId="AD" clId="Web-{A8255919-0C69-57D1-E378-F3A6B7FC464B}" dt="2023-04-21T02:28:26.844" v="25" actId="20577"/>
          <ac:spMkLst>
            <pc:docMk/>
            <pc:sldMk cId="109857222" sldId="256"/>
            <ac:spMk id="3" creationId="{00000000-0000-0000-0000-000000000000}"/>
          </ac:spMkLst>
        </pc:spChg>
      </pc:sldChg>
      <pc:sldChg chg="ord">
        <pc:chgData name="#CHAW KAY KHINE#" userId="S::kaykhine004@e.ntu.edu.sg::8a0cdf09-bc8e-4776-98b5-6082e27b0f06" providerId="AD" clId="Web-{A8255919-0C69-57D1-E378-F3A6B7FC464B}" dt="2023-04-21T08:21:18.688" v="598"/>
        <pc:sldMkLst>
          <pc:docMk/>
          <pc:sldMk cId="995325726" sldId="262"/>
        </pc:sldMkLst>
      </pc:sldChg>
      <pc:sldChg chg="modNotes">
        <pc:chgData name="#CHAW KAY KHINE#" userId="S::kaykhine004@e.ntu.edu.sg::8a0cdf09-bc8e-4776-98b5-6082e27b0f06" providerId="AD" clId="Web-{A8255919-0C69-57D1-E378-F3A6B7FC464B}" dt="2023-04-21T04:14:09.143" v="166"/>
        <pc:sldMkLst>
          <pc:docMk/>
          <pc:sldMk cId="1885069967" sldId="265"/>
        </pc:sldMkLst>
      </pc:sldChg>
      <pc:sldChg chg="modCm modNotes">
        <pc:chgData name="#CHAW KAY KHINE#" userId="S::kaykhine004@e.ntu.edu.sg::8a0cdf09-bc8e-4776-98b5-6082e27b0f06" providerId="AD" clId="Web-{A8255919-0C69-57D1-E378-F3A6B7FC464B}" dt="2023-04-21T08:59:25.108" v="766"/>
        <pc:sldMkLst>
          <pc:docMk/>
          <pc:sldMk cId="807793954" sldId="274"/>
        </pc:sldMkLst>
        <pc:extLst>
          <p:ext xmlns:p="http://schemas.openxmlformats.org/presentationml/2006/main" uri="{D6D511B9-2390-475A-947B-AFAB55BFBCF1}">
            <pc226:cmChg xmlns:pc226="http://schemas.microsoft.com/office/powerpoint/2022/06/main/command" chg="mod">
              <pc226:chgData name="#CHAW KAY KHINE#" userId="S::kaykhine004@e.ntu.edu.sg::8a0cdf09-bc8e-4776-98b5-6082e27b0f06" providerId="AD" clId="Web-{A8255919-0C69-57D1-E378-F3A6B7FC464B}" dt="2023-04-21T07:21:38.305" v="167"/>
              <pc2:cmMkLst xmlns:pc2="http://schemas.microsoft.com/office/powerpoint/2019/9/main/command">
                <pc:docMk/>
                <pc:sldMk cId="807793954" sldId="274"/>
                <pc2:cmMk id="{F54EE11B-065B-4C4F-88BB-EBC0285FB45A}"/>
              </pc2:cmMkLst>
            </pc226:cmChg>
          </p:ext>
        </pc:extLst>
      </pc:sldChg>
      <pc:sldChg chg="modSp">
        <pc:chgData name="#CHAW KAY KHINE#" userId="S::kaykhine004@e.ntu.edu.sg::8a0cdf09-bc8e-4776-98b5-6082e27b0f06" providerId="AD" clId="Web-{A8255919-0C69-57D1-E378-F3A6B7FC464B}" dt="2023-04-21T12:09:00.292" v="788" actId="20577"/>
        <pc:sldMkLst>
          <pc:docMk/>
          <pc:sldMk cId="4176606672" sldId="276"/>
        </pc:sldMkLst>
        <pc:spChg chg="mod">
          <ac:chgData name="#CHAW KAY KHINE#" userId="S::kaykhine004@e.ntu.edu.sg::8a0cdf09-bc8e-4776-98b5-6082e27b0f06" providerId="AD" clId="Web-{A8255919-0C69-57D1-E378-F3A6B7FC464B}" dt="2023-04-21T12:09:00.292" v="788" actId="20577"/>
          <ac:spMkLst>
            <pc:docMk/>
            <pc:sldMk cId="4176606672" sldId="276"/>
            <ac:spMk id="2" creationId="{5332184B-92D7-93A7-40A4-BAC923EB614B}"/>
          </ac:spMkLst>
        </pc:spChg>
      </pc:sldChg>
      <pc:sldChg chg="addSp delSp modSp del">
        <pc:chgData name="#CHAW KAY KHINE#" userId="S::kaykhine004@e.ntu.edu.sg::8a0cdf09-bc8e-4776-98b5-6082e27b0f06" providerId="AD" clId="Web-{A8255919-0C69-57D1-E378-F3A6B7FC464B}" dt="2023-04-21T02:45:26.376" v="63"/>
        <pc:sldMkLst>
          <pc:docMk/>
          <pc:sldMk cId="12455417" sldId="282"/>
        </pc:sldMkLst>
        <pc:spChg chg="add">
          <ac:chgData name="#CHAW KAY KHINE#" userId="S::kaykhine004@e.ntu.edu.sg::8a0cdf09-bc8e-4776-98b5-6082e27b0f06" providerId="AD" clId="Web-{A8255919-0C69-57D1-E378-F3A6B7FC464B}" dt="2023-04-21T02:41:52.838" v="28"/>
          <ac:spMkLst>
            <pc:docMk/>
            <pc:sldMk cId="12455417" sldId="282"/>
            <ac:spMk id="2" creationId="{B3022A29-6CCD-AA94-69E9-61838F4B30B1}"/>
          </ac:spMkLst>
        </pc:spChg>
        <pc:spChg chg="add del mod">
          <ac:chgData name="#CHAW KAY KHINE#" userId="S::kaykhine004@e.ntu.edu.sg::8a0cdf09-bc8e-4776-98b5-6082e27b0f06" providerId="AD" clId="Web-{A8255919-0C69-57D1-E378-F3A6B7FC464B}" dt="2023-04-21T02:43:44.889" v="33"/>
          <ac:spMkLst>
            <pc:docMk/>
            <pc:sldMk cId="12455417" sldId="282"/>
            <ac:spMk id="4" creationId="{A915A400-861B-8BDC-6D53-B01B05E72090}"/>
          </ac:spMkLst>
        </pc:spChg>
        <pc:spChg chg="mod">
          <ac:chgData name="#CHAW KAY KHINE#" userId="S::kaykhine004@e.ntu.edu.sg::8a0cdf09-bc8e-4776-98b5-6082e27b0f06" providerId="AD" clId="Web-{A8255919-0C69-57D1-E378-F3A6B7FC464B}" dt="2023-04-21T02:44:27.109" v="41" actId="14100"/>
          <ac:spMkLst>
            <pc:docMk/>
            <pc:sldMk cId="12455417" sldId="282"/>
            <ac:spMk id="6" creationId="{CEB0A6D1-071E-7F9D-F902-DBD575DDB60D}"/>
          </ac:spMkLst>
        </pc:spChg>
        <pc:picChg chg="del">
          <ac:chgData name="#CHAW KAY KHINE#" userId="S::kaykhine004@e.ntu.edu.sg::8a0cdf09-bc8e-4776-98b5-6082e27b0f06" providerId="AD" clId="Web-{A8255919-0C69-57D1-E378-F3A6B7FC464B}" dt="2023-04-21T02:43:32.232" v="29"/>
          <ac:picMkLst>
            <pc:docMk/>
            <pc:sldMk cId="12455417" sldId="282"/>
            <ac:picMk id="7" creationId="{6E62A365-0011-76BA-8CE5-017F899B4293}"/>
          </ac:picMkLst>
        </pc:picChg>
      </pc:sldChg>
      <pc:sldChg chg="modNotes">
        <pc:chgData name="#CHAW KAY KHINE#" userId="S::kaykhine004@e.ntu.edu.sg::8a0cdf09-bc8e-4776-98b5-6082e27b0f06" providerId="AD" clId="Web-{A8255919-0C69-57D1-E378-F3A6B7FC464B}" dt="2023-04-21T08:13:49.382" v="472"/>
        <pc:sldMkLst>
          <pc:docMk/>
          <pc:sldMk cId="3687416119" sldId="283"/>
        </pc:sldMkLst>
      </pc:sldChg>
      <pc:sldChg chg="addSp delSp del">
        <pc:chgData name="#CHAW KAY KHINE#" userId="S::kaykhine004@e.ntu.edu.sg::8a0cdf09-bc8e-4776-98b5-6082e27b0f06" providerId="AD" clId="Web-{A8255919-0C69-57D1-E378-F3A6B7FC464B}" dt="2023-04-21T02:44:22.484" v="40"/>
        <pc:sldMkLst>
          <pc:docMk/>
          <pc:sldMk cId="943719433" sldId="284"/>
        </pc:sldMkLst>
        <pc:picChg chg="add del">
          <ac:chgData name="#CHAW KAY KHINE#" userId="S::kaykhine004@e.ntu.edu.sg::8a0cdf09-bc8e-4776-98b5-6082e27b0f06" providerId="AD" clId="Web-{A8255919-0C69-57D1-E378-F3A6B7FC464B}" dt="2023-04-21T02:43:35.279" v="30"/>
          <ac:picMkLst>
            <pc:docMk/>
            <pc:sldMk cId="943719433" sldId="284"/>
            <ac:picMk id="3" creationId="{3D1719E7-29C0-71F6-F5DB-FC57F01F2D43}"/>
          </ac:picMkLst>
        </pc:picChg>
      </pc:sldChg>
      <pc:sldChg chg="ord">
        <pc:chgData name="#CHAW KAY KHINE#" userId="S::kaykhine004@e.ntu.edu.sg::8a0cdf09-bc8e-4776-98b5-6082e27b0f06" providerId="AD" clId="Web-{A8255919-0C69-57D1-E378-F3A6B7FC464B}" dt="2023-04-21T08:21:24.157" v="599"/>
        <pc:sldMkLst>
          <pc:docMk/>
          <pc:sldMk cId="552649433" sldId="285"/>
        </pc:sldMkLst>
      </pc:sldChg>
      <pc:sldChg chg="modSp">
        <pc:chgData name="#CHAW KAY KHINE#" userId="S::kaykhine004@e.ntu.edu.sg::8a0cdf09-bc8e-4776-98b5-6082e27b0f06" providerId="AD" clId="Web-{A8255919-0C69-57D1-E378-F3A6B7FC464B}" dt="2023-04-21T08:22:33.392" v="606" actId="1076"/>
        <pc:sldMkLst>
          <pc:docMk/>
          <pc:sldMk cId="3773510719" sldId="286"/>
        </pc:sldMkLst>
        <pc:spChg chg="mod">
          <ac:chgData name="#CHAW KAY KHINE#" userId="S::kaykhine004@e.ntu.edu.sg::8a0cdf09-bc8e-4776-98b5-6082e27b0f06" providerId="AD" clId="Web-{A8255919-0C69-57D1-E378-F3A6B7FC464B}" dt="2023-04-21T08:22:33.392" v="606" actId="1076"/>
          <ac:spMkLst>
            <pc:docMk/>
            <pc:sldMk cId="3773510719" sldId="286"/>
            <ac:spMk id="5" creationId="{EF269900-0A9E-A5DB-3C15-ABE4A88D90D0}"/>
          </ac:spMkLst>
        </pc:spChg>
        <pc:picChg chg="mod modCrop">
          <ac:chgData name="#CHAW KAY KHINE#" userId="S::kaykhine004@e.ntu.edu.sg::8a0cdf09-bc8e-4776-98b5-6082e27b0f06" providerId="AD" clId="Web-{A8255919-0C69-57D1-E378-F3A6B7FC464B}" dt="2023-04-21T08:21:54.485" v="604" actId="1076"/>
          <ac:picMkLst>
            <pc:docMk/>
            <pc:sldMk cId="3773510719" sldId="286"/>
            <ac:picMk id="8" creationId="{2536B3BF-FC29-3246-CD4C-136489138A55}"/>
          </ac:picMkLst>
        </pc:picChg>
      </pc:sldChg>
      <pc:sldChg chg="addSp delSp modSp new">
        <pc:chgData name="#CHAW KAY KHINE#" userId="S::kaykhine004@e.ntu.edu.sg::8a0cdf09-bc8e-4776-98b5-6082e27b0f06" providerId="AD" clId="Web-{A8255919-0C69-57D1-E378-F3A6B7FC464B}" dt="2023-04-21T08:38:51.505" v="762" actId="1076"/>
        <pc:sldMkLst>
          <pc:docMk/>
          <pc:sldMk cId="570480880" sldId="288"/>
        </pc:sldMkLst>
        <pc:spChg chg="add mod">
          <ac:chgData name="#CHAW KAY KHINE#" userId="S::kaykhine004@e.ntu.edu.sg::8a0cdf09-bc8e-4776-98b5-6082e27b0f06" providerId="AD" clId="Web-{A8255919-0C69-57D1-E378-F3A6B7FC464B}" dt="2023-04-21T08:38:51.505" v="762" actId="1076"/>
          <ac:spMkLst>
            <pc:docMk/>
            <pc:sldMk cId="570480880" sldId="288"/>
            <ac:spMk id="2" creationId="{74C3CE92-97CD-7435-B5B8-36CFC361EAEC}"/>
          </ac:spMkLst>
        </pc:spChg>
        <pc:spChg chg="add mod">
          <ac:chgData name="#CHAW KAY KHINE#" userId="S::kaykhine004@e.ntu.edu.sg::8a0cdf09-bc8e-4776-98b5-6082e27b0f06" providerId="AD" clId="Web-{A8255919-0C69-57D1-E378-F3A6B7FC464B}" dt="2023-04-21T08:38:12.036" v="721" actId="1076"/>
          <ac:spMkLst>
            <pc:docMk/>
            <pc:sldMk cId="570480880" sldId="288"/>
            <ac:spMk id="3" creationId="{DB1EC6BC-49C5-8130-F3CF-48B89C4BBACB}"/>
          </ac:spMkLst>
        </pc:spChg>
        <pc:spChg chg="add mod">
          <ac:chgData name="#CHAW KAY KHINE#" userId="S::kaykhine004@e.ntu.edu.sg::8a0cdf09-bc8e-4776-98b5-6082e27b0f06" providerId="AD" clId="Web-{A8255919-0C69-57D1-E378-F3A6B7FC464B}" dt="2023-04-21T08:38:12.051" v="722" actId="1076"/>
          <ac:spMkLst>
            <pc:docMk/>
            <pc:sldMk cId="570480880" sldId="288"/>
            <ac:spMk id="5" creationId="{1A42314D-B631-935F-BA57-88C96250DFE5}"/>
          </ac:spMkLst>
        </pc:spChg>
        <pc:spChg chg="add del mod">
          <ac:chgData name="#CHAW KAY KHINE#" userId="S::kaykhine004@e.ntu.edu.sg::8a0cdf09-bc8e-4776-98b5-6082e27b0f06" providerId="AD" clId="Web-{A8255919-0C69-57D1-E378-F3A6B7FC464B}" dt="2023-04-21T02:44:33.922" v="45"/>
          <ac:spMkLst>
            <pc:docMk/>
            <pc:sldMk cId="570480880" sldId="288"/>
            <ac:spMk id="6" creationId="{8E301780-0728-CCE7-DD9A-567343101989}"/>
          </ac:spMkLst>
        </pc:spChg>
        <pc:spChg chg="add mod">
          <ac:chgData name="#CHAW KAY KHINE#" userId="S::kaykhine004@e.ntu.edu.sg::8a0cdf09-bc8e-4776-98b5-6082e27b0f06" providerId="AD" clId="Web-{A8255919-0C69-57D1-E378-F3A6B7FC464B}" dt="2023-04-21T08:38:12.051" v="723" actId="1076"/>
          <ac:spMkLst>
            <pc:docMk/>
            <pc:sldMk cId="570480880" sldId="288"/>
            <ac:spMk id="8" creationId="{6786BB3C-8327-72C8-D134-EA4EFA8D3B32}"/>
          </ac:spMkLst>
        </pc:spChg>
        <pc:spChg chg="add mod">
          <ac:chgData name="#CHAW KAY KHINE#" userId="S::kaykhine004@e.ntu.edu.sg::8a0cdf09-bc8e-4776-98b5-6082e27b0f06" providerId="AD" clId="Web-{A8255919-0C69-57D1-E378-F3A6B7FC464B}" dt="2023-04-21T08:38:12.067" v="724" actId="1076"/>
          <ac:spMkLst>
            <pc:docMk/>
            <pc:sldMk cId="570480880" sldId="288"/>
            <ac:spMk id="10" creationId="{6130096D-DE0B-D6D6-4BA9-A0F208EF1561}"/>
          </ac:spMkLst>
        </pc:spChg>
        <pc:spChg chg="add mod">
          <ac:chgData name="#CHAW KAY KHINE#" userId="S::kaykhine004@e.ntu.edu.sg::8a0cdf09-bc8e-4776-98b5-6082e27b0f06" providerId="AD" clId="Web-{A8255919-0C69-57D1-E378-F3A6B7FC464B}" dt="2023-04-21T08:38:12.098" v="726" actId="1076"/>
          <ac:spMkLst>
            <pc:docMk/>
            <pc:sldMk cId="570480880" sldId="288"/>
            <ac:spMk id="12" creationId="{2B24DC82-AF9F-186C-4C4F-88FB626BB466}"/>
          </ac:spMkLst>
        </pc:spChg>
        <pc:spChg chg="add del mod">
          <ac:chgData name="#CHAW KAY KHINE#" userId="S::kaykhine004@e.ntu.edu.sg::8a0cdf09-bc8e-4776-98b5-6082e27b0f06" providerId="AD" clId="Web-{A8255919-0C69-57D1-E378-F3A6B7FC464B}" dt="2023-04-21T03:04:37.913" v="156"/>
          <ac:spMkLst>
            <pc:docMk/>
            <pc:sldMk cId="570480880" sldId="288"/>
            <ac:spMk id="13" creationId="{27B23F7D-1639-FADB-C401-07F2EE8ED5B1}"/>
          </ac:spMkLst>
        </pc:spChg>
        <pc:spChg chg="add mod">
          <ac:chgData name="#CHAW KAY KHINE#" userId="S::kaykhine004@e.ntu.edu.sg::8a0cdf09-bc8e-4776-98b5-6082e27b0f06" providerId="AD" clId="Web-{A8255919-0C69-57D1-E378-F3A6B7FC464B}" dt="2023-04-21T02:59:10.497" v="120" actId="1076"/>
          <ac:spMkLst>
            <pc:docMk/>
            <pc:sldMk cId="570480880" sldId="288"/>
            <ac:spMk id="14" creationId="{CD3B5EE9-F40E-D7AB-75DF-8767135764B3}"/>
          </ac:spMkLst>
        </pc:spChg>
        <pc:picChg chg="add mod">
          <ac:chgData name="#CHAW KAY KHINE#" userId="S::kaykhine004@e.ntu.edu.sg::8a0cdf09-bc8e-4776-98b5-6082e27b0f06" providerId="AD" clId="Web-{A8255919-0C69-57D1-E378-F3A6B7FC464B}" dt="2023-04-21T08:38:12.098" v="725" actId="1076"/>
          <ac:picMkLst>
            <pc:docMk/>
            <pc:sldMk cId="570480880" sldId="288"/>
            <ac:picMk id="11" creationId="{58A8C7D7-BBCA-ABA0-F8B2-9EC04D90783D}"/>
          </ac:picMkLst>
        </pc:picChg>
      </pc:sldChg>
      <pc:sldChg chg="addSp delSp modSp new del">
        <pc:chgData name="#CHAW KAY KHINE#" userId="S::kaykhine004@e.ntu.edu.sg::8a0cdf09-bc8e-4776-98b5-6082e27b0f06" providerId="AD" clId="Web-{A8255919-0C69-57D1-E378-F3A6B7FC464B}" dt="2023-04-21T08:21:29.313" v="600"/>
        <pc:sldMkLst>
          <pc:docMk/>
          <pc:sldMk cId="555674302" sldId="289"/>
        </pc:sldMkLst>
        <pc:graphicFrameChg chg="add del mod modGraphic">
          <ac:chgData name="#CHAW KAY KHINE#" userId="S::kaykhine004@e.ntu.edu.sg::8a0cdf09-bc8e-4776-98b5-6082e27b0f06" providerId="AD" clId="Web-{A8255919-0C69-57D1-E378-F3A6B7FC464B}" dt="2023-04-21T03:00:50.719" v="128"/>
          <ac:graphicFrameMkLst>
            <pc:docMk/>
            <pc:sldMk cId="555674302" sldId="289"/>
            <ac:graphicFrameMk id="2" creationId="{9AC24988-E2E2-FA6D-ADFD-8352AB3AD151}"/>
          </ac:graphicFrameMkLst>
        </pc:graphicFrameChg>
        <pc:graphicFrameChg chg="add del mod modGraphic">
          <ac:chgData name="#CHAW KAY KHINE#" userId="S::kaykhine004@e.ntu.edu.sg::8a0cdf09-bc8e-4776-98b5-6082e27b0f06" providerId="AD" clId="Web-{A8255919-0C69-57D1-E378-F3A6B7FC464B}" dt="2023-04-21T03:01:39.345" v="131"/>
          <ac:graphicFrameMkLst>
            <pc:docMk/>
            <pc:sldMk cId="555674302" sldId="289"/>
            <ac:graphicFrameMk id="48" creationId="{747731D7-A800-BE5B-0534-A3AC5F66DC34}"/>
          </ac:graphicFrameMkLst>
        </pc:graphicFrameChg>
      </pc:sldChg>
    </pc:docChg>
  </pc:docChgLst>
  <pc:docChgLst>
    <pc:chgData name="#LIU YAXIN#" userId="S::liuy0216@e.ntu.edu.sg::e6f024a9-4376-4087-95b4-de286346eee0" providerId="AD" clId="Web-{2BC5F72F-A047-D42E-35C5-462F1C9BC704}"/>
    <pc:docChg chg="delSld modSld">
      <pc:chgData name="#LIU YAXIN#" userId="S::liuy0216@e.ntu.edu.sg::e6f024a9-4376-4087-95b4-de286346eee0" providerId="AD" clId="Web-{2BC5F72F-A047-D42E-35C5-462F1C9BC704}" dt="2023-04-21T12:04:41.963" v="272"/>
      <pc:docMkLst>
        <pc:docMk/>
      </pc:docMkLst>
      <pc:sldChg chg="del">
        <pc:chgData name="#LIU YAXIN#" userId="S::liuy0216@e.ntu.edu.sg::e6f024a9-4376-4087-95b4-de286346eee0" providerId="AD" clId="Web-{2BC5F72F-A047-D42E-35C5-462F1C9BC704}" dt="2023-04-21T11:51:25.890" v="128"/>
        <pc:sldMkLst>
          <pc:docMk/>
          <pc:sldMk cId="2947953678" sldId="259"/>
        </pc:sldMkLst>
      </pc:sldChg>
      <pc:sldChg chg="modSp del">
        <pc:chgData name="#LIU YAXIN#" userId="S::liuy0216@e.ntu.edu.sg::e6f024a9-4376-4087-95b4-de286346eee0" providerId="AD" clId="Web-{2BC5F72F-A047-D42E-35C5-462F1C9BC704}" dt="2023-04-21T12:03:43.164" v="264"/>
        <pc:sldMkLst>
          <pc:docMk/>
          <pc:sldMk cId="2093952426" sldId="260"/>
        </pc:sldMkLst>
        <pc:spChg chg="mod">
          <ac:chgData name="#LIU YAXIN#" userId="S::liuy0216@e.ntu.edu.sg::e6f024a9-4376-4087-95b4-de286346eee0" providerId="AD" clId="Web-{2BC5F72F-A047-D42E-35C5-462F1C9BC704}" dt="2023-04-21T12:00:36.267" v="239" actId="20577"/>
          <ac:spMkLst>
            <pc:docMk/>
            <pc:sldMk cId="2093952426" sldId="260"/>
            <ac:spMk id="3" creationId="{8A4D595A-9454-8B84-D1A3-EC921893DD73}"/>
          </ac:spMkLst>
        </pc:spChg>
      </pc:sldChg>
      <pc:sldChg chg="modSp">
        <pc:chgData name="#LIU YAXIN#" userId="S::liuy0216@e.ntu.edu.sg::e6f024a9-4376-4087-95b4-de286346eee0" providerId="AD" clId="Web-{2BC5F72F-A047-D42E-35C5-462F1C9BC704}" dt="2023-04-21T11:28:17.611" v="1" actId="1076"/>
        <pc:sldMkLst>
          <pc:docMk/>
          <pc:sldMk cId="807793954" sldId="274"/>
        </pc:sldMkLst>
        <pc:spChg chg="mod">
          <ac:chgData name="#LIU YAXIN#" userId="S::liuy0216@e.ntu.edu.sg::e6f024a9-4376-4087-95b4-de286346eee0" providerId="AD" clId="Web-{2BC5F72F-A047-D42E-35C5-462F1C9BC704}" dt="2023-04-21T11:28:17.611" v="1" actId="1076"/>
          <ac:spMkLst>
            <pc:docMk/>
            <pc:sldMk cId="807793954" sldId="274"/>
            <ac:spMk id="8" creationId="{71A2FCC7-4CF4-209A-093D-F271EAE05829}"/>
          </ac:spMkLst>
        </pc:spChg>
      </pc:sldChg>
      <pc:sldChg chg="addSp delSp modSp modNotes">
        <pc:chgData name="#LIU YAXIN#" userId="S::liuy0216@e.ntu.edu.sg::e6f024a9-4376-4087-95b4-de286346eee0" providerId="AD" clId="Web-{2BC5F72F-A047-D42E-35C5-462F1C9BC704}" dt="2023-04-21T12:03:48.680" v="269"/>
        <pc:sldMkLst>
          <pc:docMk/>
          <pc:sldMk cId="4285610318" sldId="275"/>
        </pc:sldMkLst>
        <pc:spChg chg="add mod">
          <ac:chgData name="#LIU YAXIN#" userId="S::liuy0216@e.ntu.edu.sg::e6f024a9-4376-4087-95b4-de286346eee0" providerId="AD" clId="Web-{2BC5F72F-A047-D42E-35C5-462F1C9BC704}" dt="2023-04-21T12:03:11.882" v="263" actId="1076"/>
          <ac:spMkLst>
            <pc:docMk/>
            <pc:sldMk cId="4285610318" sldId="275"/>
            <ac:spMk id="2" creationId="{623A20BE-9825-1352-60AD-DD058570BEB3}"/>
          </ac:spMkLst>
        </pc:spChg>
        <pc:spChg chg="mod">
          <ac:chgData name="#LIU YAXIN#" userId="S::liuy0216@e.ntu.edu.sg::e6f024a9-4376-4087-95b4-de286346eee0" providerId="AD" clId="Web-{2BC5F72F-A047-D42E-35C5-462F1C9BC704}" dt="2023-04-21T11:39:41.664" v="12" actId="20577"/>
          <ac:spMkLst>
            <pc:docMk/>
            <pc:sldMk cId="4285610318" sldId="275"/>
            <ac:spMk id="3" creationId="{6FE0E96D-5832-1BCD-DC73-27BA2A6AFF90}"/>
          </ac:spMkLst>
        </pc:spChg>
        <pc:spChg chg="mod ord">
          <ac:chgData name="#LIU YAXIN#" userId="S::liuy0216@e.ntu.edu.sg::e6f024a9-4376-4087-95b4-de286346eee0" providerId="AD" clId="Web-{2BC5F72F-A047-D42E-35C5-462F1C9BC704}" dt="2023-04-21T12:03:02.335" v="261" actId="1076"/>
          <ac:spMkLst>
            <pc:docMk/>
            <pc:sldMk cId="4285610318" sldId="275"/>
            <ac:spMk id="4" creationId="{E9352E81-E99A-3840-BFA8-0F52C395A1FB}"/>
          </ac:spMkLst>
        </pc:spChg>
        <pc:spChg chg="add mod">
          <ac:chgData name="#LIU YAXIN#" userId="S::liuy0216@e.ntu.edu.sg::e6f024a9-4376-4087-95b4-de286346eee0" providerId="AD" clId="Web-{2BC5F72F-A047-D42E-35C5-462F1C9BC704}" dt="2023-04-21T11:54:31.240" v="161" actId="20577"/>
          <ac:spMkLst>
            <pc:docMk/>
            <pc:sldMk cId="4285610318" sldId="275"/>
            <ac:spMk id="5" creationId="{D7A11CD7-83BD-072B-0D05-EF84763452CD}"/>
          </ac:spMkLst>
        </pc:spChg>
        <pc:spChg chg="del">
          <ac:chgData name="#LIU YAXIN#" userId="S::liuy0216@e.ntu.edu.sg::e6f024a9-4376-4087-95b4-de286346eee0" providerId="AD" clId="Web-{2BC5F72F-A047-D42E-35C5-462F1C9BC704}" dt="2023-04-21T11:51:07.577" v="127"/>
          <ac:spMkLst>
            <pc:docMk/>
            <pc:sldMk cId="4285610318" sldId="275"/>
            <ac:spMk id="6" creationId="{6440E671-B33F-C4E0-BE4D-FE8A4A8CB36F}"/>
          </ac:spMkLst>
        </pc:spChg>
        <pc:spChg chg="add mod">
          <ac:chgData name="#LIU YAXIN#" userId="S::liuy0216@e.ntu.edu.sg::e6f024a9-4376-4087-95b4-de286346eee0" providerId="AD" clId="Web-{2BC5F72F-A047-D42E-35C5-462F1C9BC704}" dt="2023-04-21T12:03:08.788" v="262" actId="1076"/>
          <ac:spMkLst>
            <pc:docMk/>
            <pc:sldMk cId="4285610318" sldId="275"/>
            <ac:spMk id="9" creationId="{4BB3617A-4B89-996C-BEAC-DB569B12651B}"/>
          </ac:spMkLst>
        </pc:spChg>
        <pc:picChg chg="del">
          <ac:chgData name="#LIU YAXIN#" userId="S::liuy0216@e.ntu.edu.sg::e6f024a9-4376-4087-95b4-de286346eee0" providerId="AD" clId="Web-{2BC5F72F-A047-D42E-35C5-462F1C9BC704}" dt="2023-04-21T12:01:06.143" v="240"/>
          <ac:picMkLst>
            <pc:docMk/>
            <pc:sldMk cId="4285610318" sldId="275"/>
            <ac:picMk id="7" creationId="{6F17F6B4-8A20-87BE-D9B5-DBF6EF5108E1}"/>
          </ac:picMkLst>
        </pc:picChg>
        <pc:picChg chg="add mod ord modCrop">
          <ac:chgData name="#LIU YAXIN#" userId="S::liuy0216@e.ntu.edu.sg::e6f024a9-4376-4087-95b4-de286346eee0" providerId="AD" clId="Web-{2BC5F72F-A047-D42E-35C5-462F1C9BC704}" dt="2023-04-21T12:02:56.709" v="260" actId="1076"/>
          <ac:picMkLst>
            <pc:docMk/>
            <pc:sldMk cId="4285610318" sldId="275"/>
            <ac:picMk id="11" creationId="{7CCC1091-CE8D-20FF-E4DE-A9C108F589BD}"/>
          </ac:picMkLst>
        </pc:picChg>
      </pc:sldChg>
      <pc:sldChg chg="delSp modSp">
        <pc:chgData name="#LIU YAXIN#" userId="S::liuy0216@e.ntu.edu.sg::e6f024a9-4376-4087-95b4-de286346eee0" providerId="AD" clId="Web-{2BC5F72F-A047-D42E-35C5-462F1C9BC704}" dt="2023-04-21T12:04:41.963" v="272"/>
        <pc:sldMkLst>
          <pc:docMk/>
          <pc:sldMk cId="4176606672" sldId="276"/>
        </pc:sldMkLst>
        <pc:spChg chg="del mod">
          <ac:chgData name="#LIU YAXIN#" userId="S::liuy0216@e.ntu.edu.sg::e6f024a9-4376-4087-95b4-de286346eee0" providerId="AD" clId="Web-{2BC5F72F-A047-D42E-35C5-462F1C9BC704}" dt="2023-04-21T12:04:41.963" v="272"/>
          <ac:spMkLst>
            <pc:docMk/>
            <pc:sldMk cId="4176606672" sldId="276"/>
            <ac:spMk id="4" creationId="{A1E8884E-A40F-ABC4-126D-9A7DB613E1BA}"/>
          </ac:spMkLst>
        </pc:spChg>
      </pc:sldChg>
    </pc:docChg>
  </pc:docChgLst>
  <pc:docChgLst>
    <pc:chgData name="#CHAW KAY KHINE#" userId="S::kaykhine004@e.ntu.edu.sg::8a0cdf09-bc8e-4776-98b5-6082e27b0f06" providerId="AD" clId="Web-{B3675345-FAB9-43AD-E80B-E4DCC0FD50D9}"/>
    <pc:docChg chg="modSld sldOrd">
      <pc:chgData name="#CHAW KAY KHINE#" userId="S::kaykhine004@e.ntu.edu.sg::8a0cdf09-bc8e-4776-98b5-6082e27b0f06" providerId="AD" clId="Web-{B3675345-FAB9-43AD-E80B-E4DCC0FD50D9}" dt="2023-04-23T05:56:23.903" v="833" actId="1076"/>
      <pc:docMkLst>
        <pc:docMk/>
      </pc:docMkLst>
      <pc:sldChg chg="ord">
        <pc:chgData name="#CHAW KAY KHINE#" userId="S::kaykhine004@e.ntu.edu.sg::8a0cdf09-bc8e-4776-98b5-6082e27b0f06" providerId="AD" clId="Web-{B3675345-FAB9-43AD-E80B-E4DCC0FD50D9}" dt="2023-04-23T05:04:08.608" v="0"/>
        <pc:sldMkLst>
          <pc:docMk/>
          <pc:sldMk cId="1885069967" sldId="265"/>
        </pc:sldMkLst>
      </pc:sldChg>
      <pc:sldChg chg="addSp delSp modSp">
        <pc:chgData name="#CHAW KAY KHINE#" userId="S::kaykhine004@e.ntu.edu.sg::8a0cdf09-bc8e-4776-98b5-6082e27b0f06" providerId="AD" clId="Web-{B3675345-FAB9-43AD-E80B-E4DCC0FD50D9}" dt="2023-04-23T05:55:51.569" v="832"/>
        <pc:sldMkLst>
          <pc:docMk/>
          <pc:sldMk cId="3494720862" sldId="293"/>
        </pc:sldMkLst>
        <pc:spChg chg="add mod">
          <ac:chgData name="#CHAW KAY KHINE#" userId="S::kaykhine004@e.ntu.edu.sg::8a0cdf09-bc8e-4776-98b5-6082e27b0f06" providerId="AD" clId="Web-{B3675345-FAB9-43AD-E80B-E4DCC0FD50D9}" dt="2023-04-23T05:55:51.553" v="829"/>
          <ac:spMkLst>
            <pc:docMk/>
            <pc:sldMk cId="3494720862" sldId="293"/>
            <ac:spMk id="2" creationId="{820DFDC6-0FE9-9FB5-CAD1-F844A6F1F9E3}"/>
          </ac:spMkLst>
        </pc:spChg>
        <pc:spChg chg="add mod">
          <ac:chgData name="#CHAW KAY KHINE#" userId="S::kaykhine004@e.ntu.edu.sg::8a0cdf09-bc8e-4776-98b5-6082e27b0f06" providerId="AD" clId="Web-{B3675345-FAB9-43AD-E80B-E4DCC0FD50D9}" dt="2023-04-23T05:55:51.553" v="830"/>
          <ac:spMkLst>
            <pc:docMk/>
            <pc:sldMk cId="3494720862" sldId="293"/>
            <ac:spMk id="3" creationId="{BA1896B0-D4A8-3EE8-C139-217108BC297F}"/>
          </ac:spMkLst>
        </pc:spChg>
        <pc:spChg chg="add mod">
          <ac:chgData name="#CHAW KAY KHINE#" userId="S::kaykhine004@e.ntu.edu.sg::8a0cdf09-bc8e-4776-98b5-6082e27b0f06" providerId="AD" clId="Web-{B3675345-FAB9-43AD-E80B-E4DCC0FD50D9}" dt="2023-04-23T05:55:51.569" v="831"/>
          <ac:spMkLst>
            <pc:docMk/>
            <pc:sldMk cId="3494720862" sldId="293"/>
            <ac:spMk id="4" creationId="{7FF58487-DAD9-6123-A469-B02414495F9A}"/>
          </ac:spMkLst>
        </pc:spChg>
        <pc:spChg chg="mod">
          <ac:chgData name="#CHAW KAY KHINE#" userId="S::kaykhine004@e.ntu.edu.sg::8a0cdf09-bc8e-4776-98b5-6082e27b0f06" providerId="AD" clId="Web-{B3675345-FAB9-43AD-E80B-E4DCC0FD50D9}" dt="2023-04-23T05:55:41.350" v="819" actId="1076"/>
          <ac:spMkLst>
            <pc:docMk/>
            <pc:sldMk cId="3494720862" sldId="293"/>
            <ac:spMk id="13" creationId="{F3307C49-CE7D-06C7-8928-FC661BE72900}"/>
          </ac:spMkLst>
        </pc:spChg>
        <pc:spChg chg="add mod">
          <ac:chgData name="#CHAW KAY KHINE#" userId="S::kaykhine004@e.ntu.edu.sg::8a0cdf09-bc8e-4776-98b5-6082e27b0f06" providerId="AD" clId="Web-{B3675345-FAB9-43AD-E80B-E4DCC0FD50D9}" dt="2023-04-23T05:55:51.569" v="832"/>
          <ac:spMkLst>
            <pc:docMk/>
            <pc:sldMk cId="3494720862" sldId="293"/>
            <ac:spMk id="14" creationId="{3EB4DE52-A2D6-A35A-B036-FAE46F236C6D}"/>
          </ac:spMkLst>
        </pc:spChg>
        <pc:spChg chg="add mod">
          <ac:chgData name="#CHAW KAY KHINE#" userId="S::kaykhine004@e.ntu.edu.sg::8a0cdf09-bc8e-4776-98b5-6082e27b0f06" providerId="AD" clId="Web-{B3675345-FAB9-43AD-E80B-E4DCC0FD50D9}" dt="2023-04-23T05:55:47.350" v="820"/>
          <ac:spMkLst>
            <pc:docMk/>
            <pc:sldMk cId="3494720862" sldId="293"/>
            <ac:spMk id="15" creationId="{D5205235-4858-D0F4-1642-4816351F5693}"/>
          </ac:spMkLst>
        </pc:spChg>
        <pc:spChg chg="add mod">
          <ac:chgData name="#CHAW KAY KHINE#" userId="S::kaykhine004@e.ntu.edu.sg::8a0cdf09-bc8e-4776-98b5-6082e27b0f06" providerId="AD" clId="Web-{B3675345-FAB9-43AD-E80B-E4DCC0FD50D9}" dt="2023-04-23T05:55:47.366" v="821"/>
          <ac:spMkLst>
            <pc:docMk/>
            <pc:sldMk cId="3494720862" sldId="293"/>
            <ac:spMk id="16" creationId="{A3F23AAA-098D-3C98-856A-561D1CE05E5A}"/>
          </ac:spMkLst>
        </pc:spChg>
        <pc:spChg chg="add mod">
          <ac:chgData name="#CHAW KAY KHINE#" userId="S::kaykhine004@e.ntu.edu.sg::8a0cdf09-bc8e-4776-98b5-6082e27b0f06" providerId="AD" clId="Web-{B3675345-FAB9-43AD-E80B-E4DCC0FD50D9}" dt="2023-04-23T05:55:47.366" v="822"/>
          <ac:spMkLst>
            <pc:docMk/>
            <pc:sldMk cId="3494720862" sldId="293"/>
            <ac:spMk id="17" creationId="{5F889234-11F8-29EC-38C5-3409B7634002}"/>
          </ac:spMkLst>
        </pc:spChg>
        <pc:spChg chg="add mod">
          <ac:chgData name="#CHAW KAY KHINE#" userId="S::kaykhine004@e.ntu.edu.sg::8a0cdf09-bc8e-4776-98b5-6082e27b0f06" providerId="AD" clId="Web-{B3675345-FAB9-43AD-E80B-E4DCC0FD50D9}" dt="2023-04-23T05:55:47.381" v="823"/>
          <ac:spMkLst>
            <pc:docMk/>
            <pc:sldMk cId="3494720862" sldId="293"/>
            <ac:spMk id="18" creationId="{EB24835B-F5CF-B893-C0CC-09FDDCCF8D97}"/>
          </ac:spMkLst>
        </pc:spChg>
        <pc:spChg chg="add del">
          <ac:chgData name="#CHAW KAY KHINE#" userId="S::kaykhine004@e.ntu.edu.sg::8a0cdf09-bc8e-4776-98b5-6082e27b0f06" providerId="AD" clId="Web-{B3675345-FAB9-43AD-E80B-E4DCC0FD50D9}" dt="2023-04-23T05:52:47.188" v="765"/>
          <ac:spMkLst>
            <pc:docMk/>
            <pc:sldMk cId="3494720862" sldId="293"/>
            <ac:spMk id="19" creationId="{B1C857ED-3776-9C82-DC5B-9AB6355B5941}"/>
          </ac:spMkLst>
        </pc:spChg>
        <pc:spChg chg="add del">
          <ac:chgData name="#CHAW KAY KHINE#" userId="S::kaykhine004@e.ntu.edu.sg::8a0cdf09-bc8e-4776-98b5-6082e27b0f06" providerId="AD" clId="Web-{B3675345-FAB9-43AD-E80B-E4DCC0FD50D9}" dt="2023-04-23T05:52:54.017" v="767"/>
          <ac:spMkLst>
            <pc:docMk/>
            <pc:sldMk cId="3494720862" sldId="293"/>
            <ac:spMk id="20" creationId="{A4EEC29A-B49A-4FD4-0F0F-8F88C2F998A7}"/>
          </ac:spMkLst>
        </pc:spChg>
        <pc:spChg chg="add del">
          <ac:chgData name="#CHAW KAY KHINE#" userId="S::kaykhine004@e.ntu.edu.sg::8a0cdf09-bc8e-4776-98b5-6082e27b0f06" providerId="AD" clId="Web-{B3675345-FAB9-43AD-E80B-E4DCC0FD50D9}" dt="2023-04-23T05:53:02.189" v="770"/>
          <ac:spMkLst>
            <pc:docMk/>
            <pc:sldMk cId="3494720862" sldId="293"/>
            <ac:spMk id="21" creationId="{09D745DC-6173-C013-DFB7-AEE2CF171EDC}"/>
          </ac:spMkLst>
        </pc:spChg>
        <pc:spChg chg="add del">
          <ac:chgData name="#CHAW KAY KHINE#" userId="S::kaykhine004@e.ntu.edu.sg::8a0cdf09-bc8e-4776-98b5-6082e27b0f06" providerId="AD" clId="Web-{B3675345-FAB9-43AD-E80B-E4DCC0FD50D9}" dt="2023-04-23T05:53:15.783" v="772"/>
          <ac:spMkLst>
            <pc:docMk/>
            <pc:sldMk cId="3494720862" sldId="293"/>
            <ac:spMk id="22" creationId="{FD0046F7-56C0-D0BA-357D-26E1E5C36F6E}"/>
          </ac:spMkLst>
        </pc:spChg>
        <pc:spChg chg="add mod">
          <ac:chgData name="#CHAW KAY KHINE#" userId="S::kaykhine004@e.ntu.edu.sg::8a0cdf09-bc8e-4776-98b5-6082e27b0f06" providerId="AD" clId="Web-{B3675345-FAB9-43AD-E80B-E4DCC0FD50D9}" dt="2023-04-23T05:55:47.381" v="824"/>
          <ac:spMkLst>
            <pc:docMk/>
            <pc:sldMk cId="3494720862" sldId="293"/>
            <ac:spMk id="23" creationId="{4EEEAC5C-747B-EDCD-01D1-D44128F2CF11}"/>
          </ac:spMkLst>
        </pc:spChg>
        <pc:spChg chg="add mod">
          <ac:chgData name="#CHAW KAY KHINE#" userId="S::kaykhine004@e.ntu.edu.sg::8a0cdf09-bc8e-4776-98b5-6082e27b0f06" providerId="AD" clId="Web-{B3675345-FAB9-43AD-E80B-E4DCC0FD50D9}" dt="2023-04-23T05:55:47.397" v="825"/>
          <ac:spMkLst>
            <pc:docMk/>
            <pc:sldMk cId="3494720862" sldId="293"/>
            <ac:spMk id="24" creationId="{6DB9DB3B-31DB-3DFD-CC34-54BD41B4FC47}"/>
          </ac:spMkLst>
        </pc:spChg>
        <pc:spChg chg="add mod">
          <ac:chgData name="#CHAW KAY KHINE#" userId="S::kaykhine004@e.ntu.edu.sg::8a0cdf09-bc8e-4776-98b5-6082e27b0f06" providerId="AD" clId="Web-{B3675345-FAB9-43AD-E80B-E4DCC0FD50D9}" dt="2023-04-23T05:55:47.397" v="826"/>
          <ac:spMkLst>
            <pc:docMk/>
            <pc:sldMk cId="3494720862" sldId="293"/>
            <ac:spMk id="25" creationId="{2C00C0D9-4332-D0BA-6876-C23E3FF59FD3}"/>
          </ac:spMkLst>
        </pc:spChg>
        <pc:spChg chg="add mod">
          <ac:chgData name="#CHAW KAY KHINE#" userId="S::kaykhine004@e.ntu.edu.sg::8a0cdf09-bc8e-4776-98b5-6082e27b0f06" providerId="AD" clId="Web-{B3675345-FAB9-43AD-E80B-E4DCC0FD50D9}" dt="2023-04-23T05:55:47.413" v="827"/>
          <ac:spMkLst>
            <pc:docMk/>
            <pc:sldMk cId="3494720862" sldId="293"/>
            <ac:spMk id="26" creationId="{9F3DB294-0D69-5EAA-0CCB-F5AD5A9E148E}"/>
          </ac:spMkLst>
        </pc:spChg>
        <pc:spChg chg="add mod">
          <ac:chgData name="#CHAW KAY KHINE#" userId="S::kaykhine004@e.ntu.edu.sg::8a0cdf09-bc8e-4776-98b5-6082e27b0f06" providerId="AD" clId="Web-{B3675345-FAB9-43AD-E80B-E4DCC0FD50D9}" dt="2023-04-23T05:55:47.413" v="828"/>
          <ac:spMkLst>
            <pc:docMk/>
            <pc:sldMk cId="3494720862" sldId="293"/>
            <ac:spMk id="27" creationId="{1DD253F5-B2C1-DB00-C84A-E889A7638A23}"/>
          </ac:spMkLst>
        </pc:spChg>
        <pc:picChg chg="mod">
          <ac:chgData name="#CHAW KAY KHINE#" userId="S::kaykhine004@e.ntu.edu.sg::8a0cdf09-bc8e-4776-98b5-6082e27b0f06" providerId="AD" clId="Web-{B3675345-FAB9-43AD-E80B-E4DCC0FD50D9}" dt="2023-04-23T05:55:02.927" v="814" actId="14100"/>
          <ac:picMkLst>
            <pc:docMk/>
            <pc:sldMk cId="3494720862" sldId="293"/>
            <ac:picMk id="5" creationId="{BA870173-304D-4376-43CA-0315516F0069}"/>
          </ac:picMkLst>
        </pc:picChg>
        <pc:picChg chg="mod">
          <ac:chgData name="#CHAW KAY KHINE#" userId="S::kaykhine004@e.ntu.edu.sg::8a0cdf09-bc8e-4776-98b5-6082e27b0f06" providerId="AD" clId="Web-{B3675345-FAB9-43AD-E80B-E4DCC0FD50D9}" dt="2023-04-23T05:49:38.120" v="685" actId="1076"/>
          <ac:picMkLst>
            <pc:docMk/>
            <pc:sldMk cId="3494720862" sldId="293"/>
            <ac:picMk id="6" creationId="{86738B45-4200-B39F-2A85-D1C0D3A60188}"/>
          </ac:picMkLst>
        </pc:picChg>
        <pc:picChg chg="mod">
          <ac:chgData name="#CHAW KAY KHINE#" userId="S::kaykhine004@e.ntu.edu.sg::8a0cdf09-bc8e-4776-98b5-6082e27b0f06" providerId="AD" clId="Web-{B3675345-FAB9-43AD-E80B-E4DCC0FD50D9}" dt="2023-04-23T05:55:05.755" v="815" actId="14100"/>
          <ac:picMkLst>
            <pc:docMk/>
            <pc:sldMk cId="3494720862" sldId="293"/>
            <ac:picMk id="7" creationId="{9248FD84-E7CA-970C-F8A9-A03AAD76BA30}"/>
          </ac:picMkLst>
        </pc:picChg>
      </pc:sldChg>
      <pc:sldChg chg="addSp modSp ord modNotes">
        <pc:chgData name="#CHAW KAY KHINE#" userId="S::kaykhine004@e.ntu.edu.sg::8a0cdf09-bc8e-4776-98b5-6082e27b0f06" providerId="AD" clId="Web-{B3675345-FAB9-43AD-E80B-E4DCC0FD50D9}" dt="2023-04-23T05:41:53.667" v="456"/>
        <pc:sldMkLst>
          <pc:docMk/>
          <pc:sldMk cId="2263939883" sldId="301"/>
        </pc:sldMkLst>
        <pc:picChg chg="add mod">
          <ac:chgData name="#CHAW KAY KHINE#" userId="S::kaykhine004@e.ntu.edu.sg::8a0cdf09-bc8e-4776-98b5-6082e27b0f06" providerId="AD" clId="Web-{B3675345-FAB9-43AD-E80B-E4DCC0FD50D9}" dt="2023-04-23T05:12:09.171" v="190" actId="1076"/>
          <ac:picMkLst>
            <pc:docMk/>
            <pc:sldMk cId="2263939883" sldId="301"/>
            <ac:picMk id="3" creationId="{17E2063F-31CC-FF08-5E70-16B233878DE8}"/>
          </ac:picMkLst>
        </pc:picChg>
      </pc:sldChg>
      <pc:sldChg chg="modNotes">
        <pc:chgData name="#CHAW KAY KHINE#" userId="S::kaykhine004@e.ntu.edu.sg::8a0cdf09-bc8e-4776-98b5-6082e27b0f06" providerId="AD" clId="Web-{B3675345-FAB9-43AD-E80B-E4DCC0FD50D9}" dt="2023-04-23T05:41:09.525" v="451"/>
        <pc:sldMkLst>
          <pc:docMk/>
          <pc:sldMk cId="2211688258" sldId="304"/>
        </pc:sldMkLst>
      </pc:sldChg>
      <pc:sldChg chg="modSp">
        <pc:chgData name="#CHAW KAY KHINE#" userId="S::kaykhine004@e.ntu.edu.sg::8a0cdf09-bc8e-4776-98b5-6082e27b0f06" providerId="AD" clId="Web-{B3675345-FAB9-43AD-E80B-E4DCC0FD50D9}" dt="2023-04-23T05:56:23.903" v="833" actId="1076"/>
        <pc:sldMkLst>
          <pc:docMk/>
          <pc:sldMk cId="3783157589" sldId="305"/>
        </pc:sldMkLst>
        <pc:picChg chg="mod">
          <ac:chgData name="#CHAW KAY KHINE#" userId="S::kaykhine004@e.ntu.edu.sg::8a0cdf09-bc8e-4776-98b5-6082e27b0f06" providerId="AD" clId="Web-{B3675345-FAB9-43AD-E80B-E4DCC0FD50D9}" dt="2023-04-23T05:56:23.903" v="833" actId="1076"/>
          <ac:picMkLst>
            <pc:docMk/>
            <pc:sldMk cId="3783157589" sldId="305"/>
            <ac:picMk id="3" creationId="{4672F541-F219-97D1-9C70-87B9C39DC6FA}"/>
          </ac:picMkLst>
        </pc:picChg>
      </pc:sldChg>
      <pc:sldChg chg="addSp delSp modSp modNotes">
        <pc:chgData name="#CHAW KAY KHINE#" userId="S::kaykhine004@e.ntu.edu.sg::8a0cdf09-bc8e-4776-98b5-6082e27b0f06" providerId="AD" clId="Web-{B3675345-FAB9-43AD-E80B-E4DCC0FD50D9}" dt="2023-04-23T05:46:50.239" v="670" actId="14100"/>
        <pc:sldMkLst>
          <pc:docMk/>
          <pc:sldMk cId="1726185148" sldId="306"/>
        </pc:sldMkLst>
        <pc:spChg chg="mod">
          <ac:chgData name="#CHAW KAY KHINE#" userId="S::kaykhine004@e.ntu.edu.sg::8a0cdf09-bc8e-4776-98b5-6082e27b0f06" providerId="AD" clId="Web-{B3675345-FAB9-43AD-E80B-E4DCC0FD50D9}" dt="2023-04-23T05:43:45.234" v="599" actId="1076"/>
          <ac:spMkLst>
            <pc:docMk/>
            <pc:sldMk cId="1726185148" sldId="306"/>
            <ac:spMk id="7" creationId="{8642D9E5-88E5-87E1-AD8C-C9BBDAFEB17E}"/>
          </ac:spMkLst>
        </pc:spChg>
        <pc:spChg chg="mod">
          <ac:chgData name="#CHAW KAY KHINE#" userId="S::kaykhine004@e.ntu.edu.sg::8a0cdf09-bc8e-4776-98b5-6082e27b0f06" providerId="AD" clId="Web-{B3675345-FAB9-43AD-E80B-E4DCC0FD50D9}" dt="2023-04-23T05:43:42.593" v="594" actId="1076"/>
          <ac:spMkLst>
            <pc:docMk/>
            <pc:sldMk cId="1726185148" sldId="306"/>
            <ac:spMk id="8" creationId="{E30BC56B-A2CD-0AAF-25FA-259A6A55E7E4}"/>
          </ac:spMkLst>
        </pc:spChg>
        <pc:spChg chg="mod">
          <ac:chgData name="#CHAW KAY KHINE#" userId="S::kaykhine004@e.ntu.edu.sg::8a0cdf09-bc8e-4776-98b5-6082e27b0f06" providerId="AD" clId="Web-{B3675345-FAB9-43AD-E80B-E4DCC0FD50D9}" dt="2023-04-23T05:43:42.608" v="595" actId="1076"/>
          <ac:spMkLst>
            <pc:docMk/>
            <pc:sldMk cId="1726185148" sldId="306"/>
            <ac:spMk id="9" creationId="{7D9262F3-E894-B03D-4482-8CF84469FECD}"/>
          </ac:spMkLst>
        </pc:spChg>
        <pc:spChg chg="mod">
          <ac:chgData name="#CHAW KAY KHINE#" userId="S::kaykhine004@e.ntu.edu.sg::8a0cdf09-bc8e-4776-98b5-6082e27b0f06" providerId="AD" clId="Web-{B3675345-FAB9-43AD-E80B-E4DCC0FD50D9}" dt="2023-04-23T05:43:42.608" v="596" actId="1076"/>
          <ac:spMkLst>
            <pc:docMk/>
            <pc:sldMk cId="1726185148" sldId="306"/>
            <ac:spMk id="10" creationId="{F96073A2-57BE-2ADF-638C-891666B89CFF}"/>
          </ac:spMkLst>
        </pc:spChg>
        <pc:spChg chg="mod">
          <ac:chgData name="#CHAW KAY KHINE#" userId="S::kaykhine004@e.ntu.edu.sg::8a0cdf09-bc8e-4776-98b5-6082e27b0f06" providerId="AD" clId="Web-{B3675345-FAB9-43AD-E80B-E4DCC0FD50D9}" dt="2023-04-23T05:43:42.608" v="597" actId="1076"/>
          <ac:spMkLst>
            <pc:docMk/>
            <pc:sldMk cId="1726185148" sldId="306"/>
            <ac:spMk id="11" creationId="{EDE8408A-1788-91B5-7B8D-69790C77F4F0}"/>
          </ac:spMkLst>
        </pc:spChg>
        <pc:spChg chg="add del mod">
          <ac:chgData name="#CHAW KAY KHINE#" userId="S::kaykhine004@e.ntu.edu.sg::8a0cdf09-bc8e-4776-98b5-6082e27b0f06" providerId="AD" clId="Web-{B3675345-FAB9-43AD-E80B-E4DCC0FD50D9}" dt="2023-04-23T05:45:00.830" v="619"/>
          <ac:spMkLst>
            <pc:docMk/>
            <pc:sldMk cId="1726185148" sldId="306"/>
            <ac:spMk id="12" creationId="{E96AB7DC-72A9-5B6C-1F74-D399DAAA3AC8}"/>
          </ac:spMkLst>
        </pc:spChg>
        <pc:spChg chg="mod">
          <ac:chgData name="#CHAW KAY KHINE#" userId="S::kaykhine004@e.ntu.edu.sg::8a0cdf09-bc8e-4776-98b5-6082e27b0f06" providerId="AD" clId="Web-{B3675345-FAB9-43AD-E80B-E4DCC0FD50D9}" dt="2023-04-23T05:43:42.624" v="598" actId="1076"/>
          <ac:spMkLst>
            <pc:docMk/>
            <pc:sldMk cId="1726185148" sldId="306"/>
            <ac:spMk id="13" creationId="{6659E8BC-A95F-B2DF-E5EC-676AB948752F}"/>
          </ac:spMkLst>
        </pc:spChg>
        <pc:spChg chg="add del mod">
          <ac:chgData name="#CHAW KAY KHINE#" userId="S::kaykhine004@e.ntu.edu.sg::8a0cdf09-bc8e-4776-98b5-6082e27b0f06" providerId="AD" clId="Web-{B3675345-FAB9-43AD-E80B-E4DCC0FD50D9}" dt="2023-04-23T05:44:23.610" v="612"/>
          <ac:spMkLst>
            <pc:docMk/>
            <pc:sldMk cId="1726185148" sldId="306"/>
            <ac:spMk id="14" creationId="{E6B4C564-B14E-CDCD-D9E9-0D4692066EF2}"/>
          </ac:spMkLst>
        </pc:spChg>
        <pc:spChg chg="add mod">
          <ac:chgData name="#CHAW KAY KHINE#" userId="S::kaykhine004@e.ntu.edu.sg::8a0cdf09-bc8e-4776-98b5-6082e27b0f06" providerId="AD" clId="Web-{B3675345-FAB9-43AD-E80B-E4DCC0FD50D9}" dt="2023-04-23T05:45:06.205" v="621" actId="1076"/>
          <ac:spMkLst>
            <pc:docMk/>
            <pc:sldMk cId="1726185148" sldId="306"/>
            <ac:spMk id="15" creationId="{5C9D23E0-798D-682B-3188-0450B2B6007F}"/>
          </ac:spMkLst>
        </pc:spChg>
        <pc:spChg chg="add del mod">
          <ac:chgData name="#CHAW KAY KHINE#" userId="S::kaykhine004@e.ntu.edu.sg::8a0cdf09-bc8e-4776-98b5-6082e27b0f06" providerId="AD" clId="Web-{B3675345-FAB9-43AD-E80B-E4DCC0FD50D9}" dt="2023-04-23T05:45:10.908" v="624"/>
          <ac:spMkLst>
            <pc:docMk/>
            <pc:sldMk cId="1726185148" sldId="306"/>
            <ac:spMk id="16" creationId="{73E32F9C-E5FB-D532-FB4C-7ECA51D14CC5}"/>
          </ac:spMkLst>
        </pc:spChg>
        <pc:spChg chg="add mod">
          <ac:chgData name="#CHAW KAY KHINE#" userId="S::kaykhine004@e.ntu.edu.sg::8a0cdf09-bc8e-4776-98b5-6082e27b0f06" providerId="AD" clId="Web-{B3675345-FAB9-43AD-E80B-E4DCC0FD50D9}" dt="2023-04-23T05:45:30.174" v="639" actId="1076"/>
          <ac:spMkLst>
            <pc:docMk/>
            <pc:sldMk cId="1726185148" sldId="306"/>
            <ac:spMk id="17" creationId="{E42DDCC9-F2C4-7893-7CC6-4FFE1E3C66F8}"/>
          </ac:spMkLst>
        </pc:spChg>
        <pc:spChg chg="add mod">
          <ac:chgData name="#CHAW KAY KHINE#" userId="S::kaykhine004@e.ntu.edu.sg::8a0cdf09-bc8e-4776-98b5-6082e27b0f06" providerId="AD" clId="Web-{B3675345-FAB9-43AD-E80B-E4DCC0FD50D9}" dt="2023-04-23T05:45:36.440" v="642" actId="20577"/>
          <ac:spMkLst>
            <pc:docMk/>
            <pc:sldMk cId="1726185148" sldId="306"/>
            <ac:spMk id="18" creationId="{9062C41E-28A2-5DDB-B567-5992972B909B}"/>
          </ac:spMkLst>
        </pc:spChg>
        <pc:spChg chg="add mod">
          <ac:chgData name="#CHAW KAY KHINE#" userId="S::kaykhine004@e.ntu.edu.sg::8a0cdf09-bc8e-4776-98b5-6082e27b0f06" providerId="AD" clId="Web-{B3675345-FAB9-43AD-E80B-E4DCC0FD50D9}" dt="2023-04-23T05:45:55.769" v="649" actId="1076"/>
          <ac:spMkLst>
            <pc:docMk/>
            <pc:sldMk cId="1726185148" sldId="306"/>
            <ac:spMk id="19" creationId="{3BA6B6FE-50D7-52E2-A669-920ED50332C5}"/>
          </ac:spMkLst>
        </pc:spChg>
        <pc:spChg chg="add del">
          <ac:chgData name="#CHAW KAY KHINE#" userId="S::kaykhine004@e.ntu.edu.sg::8a0cdf09-bc8e-4776-98b5-6082e27b0f06" providerId="AD" clId="Web-{B3675345-FAB9-43AD-E80B-E4DCC0FD50D9}" dt="2023-04-23T05:46:01.128" v="651"/>
          <ac:spMkLst>
            <pc:docMk/>
            <pc:sldMk cId="1726185148" sldId="306"/>
            <ac:spMk id="20" creationId="{84E25194-F6EE-A82D-8BE0-70C6B7385B28}"/>
          </ac:spMkLst>
        </pc:spChg>
        <pc:spChg chg="add mod">
          <ac:chgData name="#CHAW KAY KHINE#" userId="S::kaykhine004@e.ntu.edu.sg::8a0cdf09-bc8e-4776-98b5-6082e27b0f06" providerId="AD" clId="Web-{B3675345-FAB9-43AD-E80B-E4DCC0FD50D9}" dt="2023-04-23T05:46:14.895" v="659" actId="14100"/>
          <ac:spMkLst>
            <pc:docMk/>
            <pc:sldMk cId="1726185148" sldId="306"/>
            <ac:spMk id="21" creationId="{0A95D32D-CAD7-DB50-7BCE-0641C0A87D32}"/>
          </ac:spMkLst>
        </pc:spChg>
        <pc:spChg chg="add mod">
          <ac:chgData name="#CHAW KAY KHINE#" userId="S::kaykhine004@e.ntu.edu.sg::8a0cdf09-bc8e-4776-98b5-6082e27b0f06" providerId="AD" clId="Web-{B3675345-FAB9-43AD-E80B-E4DCC0FD50D9}" dt="2023-04-23T05:46:30.661" v="664" actId="20577"/>
          <ac:spMkLst>
            <pc:docMk/>
            <pc:sldMk cId="1726185148" sldId="306"/>
            <ac:spMk id="22" creationId="{D9533E73-2EEF-ECDD-DF90-10794FB59DE2}"/>
          </ac:spMkLst>
        </pc:spChg>
        <pc:spChg chg="add mod">
          <ac:chgData name="#CHAW KAY KHINE#" userId="S::kaykhine004@e.ntu.edu.sg::8a0cdf09-bc8e-4776-98b5-6082e27b0f06" providerId="AD" clId="Web-{B3675345-FAB9-43AD-E80B-E4DCC0FD50D9}" dt="2023-04-23T05:46:50.239" v="670" actId="14100"/>
          <ac:spMkLst>
            <pc:docMk/>
            <pc:sldMk cId="1726185148" sldId="306"/>
            <ac:spMk id="23" creationId="{29306808-D1CF-BA4B-436A-BED334366F0F}"/>
          </ac:spMkLst>
        </pc:spChg>
        <pc:picChg chg="mod">
          <ac:chgData name="#CHAW KAY KHINE#" userId="S::kaykhine004@e.ntu.edu.sg::8a0cdf09-bc8e-4776-98b5-6082e27b0f06" providerId="AD" clId="Web-{B3675345-FAB9-43AD-E80B-E4DCC0FD50D9}" dt="2023-04-23T05:43:42.530" v="589" actId="1076"/>
          <ac:picMkLst>
            <pc:docMk/>
            <pc:sldMk cId="1726185148" sldId="306"/>
            <ac:picMk id="2" creationId="{398B9AA2-2CE2-70C3-12EA-5A77E2726069}"/>
          </ac:picMkLst>
        </pc:picChg>
        <pc:picChg chg="mod">
          <ac:chgData name="#CHAW KAY KHINE#" userId="S::kaykhine004@e.ntu.edu.sg::8a0cdf09-bc8e-4776-98b5-6082e27b0f06" providerId="AD" clId="Web-{B3675345-FAB9-43AD-E80B-E4DCC0FD50D9}" dt="2023-04-23T05:43:42.546" v="590" actId="1076"/>
          <ac:picMkLst>
            <pc:docMk/>
            <pc:sldMk cId="1726185148" sldId="306"/>
            <ac:picMk id="3" creationId="{8BB0C7E3-CC05-22D6-66F3-B7005E957950}"/>
          </ac:picMkLst>
        </pc:picChg>
        <pc:picChg chg="mod">
          <ac:chgData name="#CHAW KAY KHINE#" userId="S::kaykhine004@e.ntu.edu.sg::8a0cdf09-bc8e-4776-98b5-6082e27b0f06" providerId="AD" clId="Web-{B3675345-FAB9-43AD-E80B-E4DCC0FD50D9}" dt="2023-04-23T05:43:42.562" v="591" actId="1076"/>
          <ac:picMkLst>
            <pc:docMk/>
            <pc:sldMk cId="1726185148" sldId="306"/>
            <ac:picMk id="4" creationId="{AFE115AC-3B36-8D2F-0C5D-9DCE7FD95452}"/>
          </ac:picMkLst>
        </pc:picChg>
        <pc:picChg chg="mod">
          <ac:chgData name="#CHAW KAY KHINE#" userId="S::kaykhine004@e.ntu.edu.sg::8a0cdf09-bc8e-4776-98b5-6082e27b0f06" providerId="AD" clId="Web-{B3675345-FAB9-43AD-E80B-E4DCC0FD50D9}" dt="2023-04-23T05:43:42.577" v="592" actId="1076"/>
          <ac:picMkLst>
            <pc:docMk/>
            <pc:sldMk cId="1726185148" sldId="306"/>
            <ac:picMk id="5" creationId="{6352D833-066F-5EE9-405C-7FB4CE863BAF}"/>
          </ac:picMkLst>
        </pc:picChg>
        <pc:picChg chg="mod">
          <ac:chgData name="#CHAW KAY KHINE#" userId="S::kaykhine004@e.ntu.edu.sg::8a0cdf09-bc8e-4776-98b5-6082e27b0f06" providerId="AD" clId="Web-{B3675345-FAB9-43AD-E80B-E4DCC0FD50D9}" dt="2023-04-23T05:43:42.593" v="593" actId="1076"/>
          <ac:picMkLst>
            <pc:docMk/>
            <pc:sldMk cId="1726185148" sldId="306"/>
            <ac:picMk id="6" creationId="{D0530D91-123C-54E3-05C7-50831565F1E7}"/>
          </ac:picMkLst>
        </pc:picChg>
      </pc:sldChg>
    </pc:docChg>
  </pc:docChgLst>
  <pc:docChgLst>
    <pc:chgData name="#LIU YAXIN#" userId="S::liuy0216@e.ntu.edu.sg::e6f024a9-4376-4087-95b4-de286346eee0" providerId="AD" clId="Web-{8835110F-B616-11AC-DEA7-E0C93E527ADA}"/>
    <pc:docChg chg="modSld">
      <pc:chgData name="#LIU YAXIN#" userId="S::liuy0216@e.ntu.edu.sg::e6f024a9-4376-4087-95b4-de286346eee0" providerId="AD" clId="Web-{8835110F-B616-11AC-DEA7-E0C93E527ADA}" dt="2023-04-18T16:13:19.972" v="78"/>
      <pc:docMkLst>
        <pc:docMk/>
      </pc:docMkLst>
      <pc:sldChg chg="addSp delSp modSp">
        <pc:chgData name="#LIU YAXIN#" userId="S::liuy0216@e.ntu.edu.sg::e6f024a9-4376-4087-95b4-de286346eee0" providerId="AD" clId="Web-{8835110F-B616-11AC-DEA7-E0C93E527ADA}" dt="2023-04-18T16:13:19.972" v="78"/>
        <pc:sldMkLst>
          <pc:docMk/>
          <pc:sldMk cId="1016304768" sldId="277"/>
        </pc:sldMkLst>
        <pc:spChg chg="add del mod">
          <ac:chgData name="#LIU YAXIN#" userId="S::liuy0216@e.ntu.edu.sg::e6f024a9-4376-4087-95b4-de286346eee0" providerId="AD" clId="Web-{8835110F-B616-11AC-DEA7-E0C93E527ADA}" dt="2023-04-18T16:13:19.972" v="78"/>
          <ac:spMkLst>
            <pc:docMk/>
            <pc:sldMk cId="1016304768" sldId="277"/>
            <ac:spMk id="2" creationId="{C252CD18-91B8-5403-A903-6111C1A59DEA}"/>
          </ac:spMkLst>
        </pc:spChg>
      </pc:sldChg>
    </pc:docChg>
  </pc:docChgLst>
  <pc:docChgLst>
    <pc:chgData name="#CHAW KAY KHINE#" userId="S::kaykhine004@e.ntu.edu.sg::8a0cdf09-bc8e-4776-98b5-6082e27b0f06" providerId="AD" clId="Web-{D18ED767-43EC-ED48-27A6-DD8424DA5920}"/>
    <pc:docChg chg="modSld">
      <pc:chgData name="#CHAW KAY KHINE#" userId="S::kaykhine004@e.ntu.edu.sg::8a0cdf09-bc8e-4776-98b5-6082e27b0f06" providerId="AD" clId="Web-{D18ED767-43EC-ED48-27A6-DD8424DA5920}" dt="2023-04-19T06:58:56.996" v="150" actId="1076"/>
      <pc:docMkLst>
        <pc:docMk/>
      </pc:docMkLst>
      <pc:sldChg chg="addSp delSp modSp">
        <pc:chgData name="#CHAW KAY KHINE#" userId="S::kaykhine004@e.ntu.edu.sg::8a0cdf09-bc8e-4776-98b5-6082e27b0f06" providerId="AD" clId="Web-{D18ED767-43EC-ED48-27A6-DD8424DA5920}" dt="2023-04-19T06:58:56.996" v="150" actId="1076"/>
        <pc:sldMkLst>
          <pc:docMk/>
          <pc:sldMk cId="1885069967" sldId="265"/>
        </pc:sldMkLst>
        <pc:spChg chg="mod">
          <ac:chgData name="#CHAW KAY KHINE#" userId="S::kaykhine004@e.ntu.edu.sg::8a0cdf09-bc8e-4776-98b5-6082e27b0f06" providerId="AD" clId="Web-{D18ED767-43EC-ED48-27A6-DD8424DA5920}" dt="2023-04-19T06:58:56.996" v="150" actId="1076"/>
          <ac:spMkLst>
            <pc:docMk/>
            <pc:sldMk cId="1885069967" sldId="265"/>
            <ac:spMk id="2" creationId="{21BBE3DF-183B-8F14-1E20-717F89E5B44D}"/>
          </ac:spMkLst>
        </pc:spChg>
        <pc:spChg chg="add del mod">
          <ac:chgData name="#CHAW KAY KHINE#" userId="S::kaykhine004@e.ntu.edu.sg::8a0cdf09-bc8e-4776-98b5-6082e27b0f06" providerId="AD" clId="Web-{D18ED767-43EC-ED48-27A6-DD8424DA5920}" dt="2023-04-19T06:46:38.669" v="62"/>
          <ac:spMkLst>
            <pc:docMk/>
            <pc:sldMk cId="1885069967" sldId="265"/>
            <ac:spMk id="348" creationId="{33C6B69A-7A44-8F3B-8218-64D7F4DA5038}"/>
          </ac:spMkLst>
        </pc:spChg>
        <pc:graphicFrameChg chg="mod modGraphic">
          <ac:chgData name="#CHAW KAY KHINE#" userId="S::kaykhine004@e.ntu.edu.sg::8a0cdf09-bc8e-4776-98b5-6082e27b0f06" providerId="AD" clId="Web-{D18ED767-43EC-ED48-27A6-DD8424DA5920}" dt="2023-04-19T06:55:19.913" v="124" actId="1076"/>
          <ac:graphicFrameMkLst>
            <pc:docMk/>
            <pc:sldMk cId="1885069967" sldId="265"/>
            <ac:graphicFrameMk id="9" creationId="{2B64CD53-0CAE-2950-6972-E98B0D42EF76}"/>
          </ac:graphicFrameMkLst>
        </pc:graphicFrameChg>
        <pc:picChg chg="mod">
          <ac:chgData name="#CHAW KAY KHINE#" userId="S::kaykhine004@e.ntu.edu.sg::8a0cdf09-bc8e-4776-98b5-6082e27b0f06" providerId="AD" clId="Web-{D18ED767-43EC-ED48-27A6-DD8424DA5920}" dt="2023-04-19T06:56:59.509" v="137" actId="1076"/>
          <ac:picMkLst>
            <pc:docMk/>
            <pc:sldMk cId="1885069967" sldId="265"/>
            <ac:picMk id="36" creationId="{38FFAF23-8D61-73E1-F2E2-794387B62B12}"/>
          </ac:picMkLst>
        </pc:picChg>
        <pc:picChg chg="add del mod">
          <ac:chgData name="#CHAW KAY KHINE#" userId="S::kaykhine004@e.ntu.edu.sg::8a0cdf09-bc8e-4776-98b5-6082e27b0f06" providerId="AD" clId="Web-{D18ED767-43EC-ED48-27A6-DD8424DA5920}" dt="2023-04-19T06:37:30.798" v="9"/>
          <ac:picMkLst>
            <pc:docMk/>
            <pc:sldMk cId="1885069967" sldId="265"/>
            <ac:picMk id="44" creationId="{72C6EDD2-0812-02B6-6189-59CCD3AD74F1}"/>
          </ac:picMkLst>
        </pc:picChg>
        <pc:picChg chg="add del mod ord">
          <ac:chgData name="#CHAW KAY KHINE#" userId="S::kaykhine004@e.ntu.edu.sg::8a0cdf09-bc8e-4776-98b5-6082e27b0f06" providerId="AD" clId="Web-{D18ED767-43EC-ED48-27A6-DD8424DA5920}" dt="2023-04-19T06:41:44.428" v="20"/>
          <ac:picMkLst>
            <pc:docMk/>
            <pc:sldMk cId="1885069967" sldId="265"/>
            <ac:picMk id="84" creationId="{61FCD2FC-22CA-2EB4-088E-FE29407CC43F}"/>
          </ac:picMkLst>
        </pc:picChg>
        <pc:picChg chg="add del mod">
          <ac:chgData name="#CHAW KAY KHINE#" userId="S::kaykhine004@e.ntu.edu.sg::8a0cdf09-bc8e-4776-98b5-6082e27b0f06" providerId="AD" clId="Web-{D18ED767-43EC-ED48-27A6-DD8424DA5920}" dt="2023-04-19T06:42:22.585" v="22"/>
          <ac:picMkLst>
            <pc:docMk/>
            <pc:sldMk cId="1885069967" sldId="265"/>
            <ac:picMk id="189" creationId="{3A12C033-9116-7A57-6834-678317748250}"/>
          </ac:picMkLst>
        </pc:picChg>
        <pc:picChg chg="add del mod ord modCrop">
          <ac:chgData name="#CHAW KAY KHINE#" userId="S::kaykhine004@e.ntu.edu.sg::8a0cdf09-bc8e-4776-98b5-6082e27b0f06" providerId="AD" clId="Web-{D18ED767-43EC-ED48-27A6-DD8424DA5920}" dt="2023-04-19T06:46:14.793" v="55"/>
          <ac:picMkLst>
            <pc:docMk/>
            <pc:sldMk cId="1885069967" sldId="265"/>
            <ac:picMk id="203" creationId="{552C4C2A-3D6B-BE90-29BC-46FF55594D2F}"/>
          </ac:picMkLst>
        </pc:picChg>
        <pc:picChg chg="add mod ord modCrop">
          <ac:chgData name="#CHAW KAY KHINE#" userId="S::kaykhine004@e.ntu.edu.sg::8a0cdf09-bc8e-4776-98b5-6082e27b0f06" providerId="AD" clId="Web-{D18ED767-43EC-ED48-27A6-DD8424DA5920}" dt="2023-04-19T06:58:35.027" v="148" actId="14100"/>
          <ac:picMkLst>
            <pc:docMk/>
            <pc:sldMk cId="1885069967" sldId="265"/>
            <ac:picMk id="347" creationId="{EB4773B6-8835-AE79-5C59-6D6816A9BE00}"/>
          </ac:picMkLst>
        </pc:picChg>
      </pc:sldChg>
      <pc:sldChg chg="modSp">
        <pc:chgData name="#CHAW KAY KHINE#" userId="S::kaykhine004@e.ntu.edu.sg::8a0cdf09-bc8e-4776-98b5-6082e27b0f06" providerId="AD" clId="Web-{D18ED767-43EC-ED48-27A6-DD8424DA5920}" dt="2023-04-19T06:55:53.606" v="129" actId="1076"/>
        <pc:sldMkLst>
          <pc:docMk/>
          <pc:sldMk cId="1016304768" sldId="277"/>
        </pc:sldMkLst>
        <pc:picChg chg="mod">
          <ac:chgData name="#CHAW KAY KHINE#" userId="S::kaykhine004@e.ntu.edu.sg::8a0cdf09-bc8e-4776-98b5-6082e27b0f06" providerId="AD" clId="Web-{D18ED767-43EC-ED48-27A6-DD8424DA5920}" dt="2023-04-19T06:55:53.606" v="129" actId="1076"/>
          <ac:picMkLst>
            <pc:docMk/>
            <pc:sldMk cId="1016304768" sldId="277"/>
            <ac:picMk id="2" creationId="{7D855CE0-4A9B-FD28-49F5-F12604CC00E7}"/>
          </ac:picMkLst>
        </pc:picChg>
      </pc:sldChg>
      <pc:sldChg chg="modSp">
        <pc:chgData name="#CHAW KAY KHINE#" userId="S::kaykhine004@e.ntu.edu.sg::8a0cdf09-bc8e-4776-98b5-6082e27b0f06" providerId="AD" clId="Web-{D18ED767-43EC-ED48-27A6-DD8424DA5920}" dt="2023-04-19T06:33:18.278" v="0" actId="20577"/>
        <pc:sldMkLst>
          <pc:docMk/>
          <pc:sldMk cId="943719433" sldId="284"/>
        </pc:sldMkLst>
        <pc:spChg chg="mod">
          <ac:chgData name="#CHAW KAY KHINE#" userId="S::kaykhine004@e.ntu.edu.sg::8a0cdf09-bc8e-4776-98b5-6082e27b0f06" providerId="AD" clId="Web-{D18ED767-43EC-ED48-27A6-DD8424DA5920}" dt="2023-04-19T06:33:18.278" v="0" actId="20577"/>
          <ac:spMkLst>
            <pc:docMk/>
            <pc:sldMk cId="943719433" sldId="284"/>
            <ac:spMk id="2" creationId="{2E37249D-F5D4-2787-AA37-421D986210F1}"/>
          </ac:spMkLst>
        </pc:spChg>
      </pc:sldChg>
      <pc:sldChg chg="modSp">
        <pc:chgData name="#CHAW KAY KHINE#" userId="S::kaykhine004@e.ntu.edu.sg::8a0cdf09-bc8e-4776-98b5-6082e27b0f06" providerId="AD" clId="Web-{D18ED767-43EC-ED48-27A6-DD8424DA5920}" dt="2023-04-19T06:33:32.684" v="2" actId="1076"/>
        <pc:sldMkLst>
          <pc:docMk/>
          <pc:sldMk cId="552649433" sldId="285"/>
        </pc:sldMkLst>
        <pc:spChg chg="mod">
          <ac:chgData name="#CHAW KAY KHINE#" userId="S::kaykhine004@e.ntu.edu.sg::8a0cdf09-bc8e-4776-98b5-6082e27b0f06" providerId="AD" clId="Web-{D18ED767-43EC-ED48-27A6-DD8424DA5920}" dt="2023-04-19T06:33:32.684" v="2" actId="1076"/>
          <ac:spMkLst>
            <pc:docMk/>
            <pc:sldMk cId="552649433" sldId="285"/>
            <ac:spMk id="3" creationId="{3E31CF61-C607-0FAB-8E77-8D4BFFA55BE6}"/>
          </ac:spMkLst>
        </pc:spChg>
      </pc:sldChg>
    </pc:docChg>
  </pc:docChgLst>
  <pc:docChgLst>
    <pc:chgData name="#LIU YAXIN#" userId="S::liuy0216@e.ntu.edu.sg::e6f024a9-4376-4087-95b4-de286346eee0" providerId="AD" clId="Web-{2605AD97-C17F-10C3-EFB6-9C6BC66ACA47}"/>
    <pc:docChg chg="addSld modSld">
      <pc:chgData name="#LIU YAXIN#" userId="S::liuy0216@e.ntu.edu.sg::e6f024a9-4376-4087-95b4-de286346eee0" providerId="AD" clId="Web-{2605AD97-C17F-10C3-EFB6-9C6BC66ACA47}" dt="2023-04-23T16:06:08.532" v="29"/>
      <pc:docMkLst>
        <pc:docMk/>
      </pc:docMkLst>
      <pc:sldChg chg="modSp">
        <pc:chgData name="#LIU YAXIN#" userId="S::liuy0216@e.ntu.edu.sg::e6f024a9-4376-4087-95b4-de286346eee0" providerId="AD" clId="Web-{2605AD97-C17F-10C3-EFB6-9C6BC66ACA47}" dt="2023-04-23T16:05:08.296" v="24" actId="20577"/>
        <pc:sldMkLst>
          <pc:docMk/>
          <pc:sldMk cId="109857222" sldId="256"/>
        </pc:sldMkLst>
        <pc:spChg chg="mod">
          <ac:chgData name="#LIU YAXIN#" userId="S::liuy0216@e.ntu.edu.sg::e6f024a9-4376-4087-95b4-de286346eee0" providerId="AD" clId="Web-{2605AD97-C17F-10C3-EFB6-9C6BC66ACA47}" dt="2023-04-23T16:05:08.296" v="24" actId="20577"/>
          <ac:spMkLst>
            <pc:docMk/>
            <pc:sldMk cId="109857222" sldId="256"/>
            <ac:spMk id="3" creationId="{00000000-0000-0000-0000-000000000000}"/>
          </ac:spMkLst>
        </pc:spChg>
      </pc:sldChg>
      <pc:sldChg chg="modSp">
        <pc:chgData name="#LIU YAXIN#" userId="S::liuy0216@e.ntu.edu.sg::e6f024a9-4376-4087-95b4-de286346eee0" providerId="AD" clId="Web-{2605AD97-C17F-10C3-EFB6-9C6BC66ACA47}" dt="2023-04-23T16:02:38.059" v="0" actId="1076"/>
        <pc:sldMkLst>
          <pc:docMk/>
          <pc:sldMk cId="3593555150" sldId="266"/>
        </pc:sldMkLst>
        <pc:spChg chg="mod">
          <ac:chgData name="#LIU YAXIN#" userId="S::liuy0216@e.ntu.edu.sg::e6f024a9-4376-4087-95b4-de286346eee0" providerId="AD" clId="Web-{2605AD97-C17F-10C3-EFB6-9C6BC66ACA47}" dt="2023-04-23T16:02:38.059" v="0" actId="1076"/>
          <ac:spMkLst>
            <pc:docMk/>
            <pc:sldMk cId="3593555150" sldId="266"/>
            <ac:spMk id="2" creationId="{557EC7BF-CE6C-28B4-3DA2-16CD873404DF}"/>
          </ac:spMkLst>
        </pc:spChg>
      </pc:sldChg>
      <pc:sldChg chg="modNotes">
        <pc:chgData name="#LIU YAXIN#" userId="S::liuy0216@e.ntu.edu.sg::e6f024a9-4376-4087-95b4-de286346eee0" providerId="AD" clId="Web-{2605AD97-C17F-10C3-EFB6-9C6BC66ACA47}" dt="2023-04-23T16:04:54.327" v="21"/>
        <pc:sldMkLst>
          <pc:docMk/>
          <pc:sldMk cId="807793954" sldId="274"/>
        </pc:sldMkLst>
      </pc:sldChg>
      <pc:sldChg chg="modSp modNotes">
        <pc:chgData name="#LIU YAXIN#" userId="S::liuy0216@e.ntu.edu.sg::e6f024a9-4376-4087-95b4-de286346eee0" providerId="AD" clId="Web-{2605AD97-C17F-10C3-EFB6-9C6BC66ACA47}" dt="2023-04-23T16:05:39.766" v="26"/>
        <pc:sldMkLst>
          <pc:docMk/>
          <pc:sldMk cId="3773510719" sldId="286"/>
        </pc:sldMkLst>
        <pc:spChg chg="mod">
          <ac:chgData name="#LIU YAXIN#" userId="S::liuy0216@e.ntu.edu.sg::e6f024a9-4376-4087-95b4-de286346eee0" providerId="AD" clId="Web-{2605AD97-C17F-10C3-EFB6-9C6BC66ACA47}" dt="2023-04-23T16:05:39.766" v="26"/>
          <ac:spMkLst>
            <pc:docMk/>
            <pc:sldMk cId="3773510719" sldId="286"/>
            <ac:spMk id="6" creationId="{8D086227-7AAE-40BA-A3F5-D9EA96296E2A}"/>
          </ac:spMkLst>
        </pc:spChg>
      </pc:sldChg>
      <pc:sldChg chg="modNotes">
        <pc:chgData name="#LIU YAXIN#" userId="S::liuy0216@e.ntu.edu.sg::e6f024a9-4376-4087-95b4-de286346eee0" providerId="AD" clId="Web-{2605AD97-C17F-10C3-EFB6-9C6BC66ACA47}" dt="2023-04-23T16:04:32.577" v="18"/>
        <pc:sldMkLst>
          <pc:docMk/>
          <pc:sldMk cId="1595487409" sldId="290"/>
        </pc:sldMkLst>
      </pc:sldChg>
      <pc:sldChg chg="modNotes">
        <pc:chgData name="#LIU YAXIN#" userId="S::liuy0216@e.ntu.edu.sg::e6f024a9-4376-4087-95b4-de286346eee0" providerId="AD" clId="Web-{2605AD97-C17F-10C3-EFB6-9C6BC66ACA47}" dt="2023-04-23T16:04:04.107" v="14"/>
        <pc:sldMkLst>
          <pc:docMk/>
          <pc:sldMk cId="1791732465" sldId="298"/>
        </pc:sldMkLst>
      </pc:sldChg>
      <pc:sldChg chg="delCm">
        <pc:chgData name="#LIU YAXIN#" userId="S::liuy0216@e.ntu.edu.sg::e6f024a9-4376-4087-95b4-de286346eee0" providerId="AD" clId="Web-{2605AD97-C17F-10C3-EFB6-9C6BC66ACA47}" dt="2023-04-23T16:04:09.639" v="15"/>
        <pc:sldMkLst>
          <pc:docMk/>
          <pc:sldMk cId="2657563553" sldId="299"/>
        </pc:sldMkLst>
        <pc:extLst>
          <p:ext xmlns:p="http://schemas.openxmlformats.org/presentationml/2006/main" uri="{D6D511B9-2390-475A-947B-AFAB55BFBCF1}">
            <pc226:cmChg xmlns:pc226="http://schemas.microsoft.com/office/powerpoint/2022/06/main/command" chg="del">
              <pc226:chgData name="#LIU YAXIN#" userId="S::liuy0216@e.ntu.edu.sg::e6f024a9-4376-4087-95b4-de286346eee0" providerId="AD" clId="Web-{2605AD97-C17F-10C3-EFB6-9C6BC66ACA47}" dt="2023-04-23T16:04:09.639" v="15"/>
              <pc2:cmMkLst xmlns:pc2="http://schemas.microsoft.com/office/powerpoint/2019/9/main/command">
                <pc:docMk/>
                <pc:sldMk cId="2657563553" sldId="299"/>
                <pc2:cmMk id="{74397444-C1F7-486A-A125-5708BD4AE438}"/>
              </pc2:cmMkLst>
            </pc226:cmChg>
          </p:ext>
        </pc:extLst>
      </pc:sldChg>
      <pc:sldChg chg="modNotes">
        <pc:chgData name="#LIU YAXIN#" userId="S::liuy0216@e.ntu.edu.sg::e6f024a9-4376-4087-95b4-de286346eee0" providerId="AD" clId="Web-{2605AD97-C17F-10C3-EFB6-9C6BC66ACA47}" dt="2023-04-23T16:03:50.638" v="10"/>
        <pc:sldMkLst>
          <pc:docMk/>
          <pc:sldMk cId="3783157589" sldId="305"/>
        </pc:sldMkLst>
      </pc:sldChg>
      <pc:sldChg chg="modNotes">
        <pc:chgData name="#LIU YAXIN#" userId="S::liuy0216@e.ntu.edu.sg::e6f024a9-4376-4087-95b4-de286346eee0" providerId="AD" clId="Web-{2605AD97-C17F-10C3-EFB6-9C6BC66ACA47}" dt="2023-04-23T16:03:35.388" v="8"/>
        <pc:sldMkLst>
          <pc:docMk/>
          <pc:sldMk cId="2980224247" sldId="307"/>
        </pc:sldMkLst>
      </pc:sldChg>
      <pc:sldChg chg="addSp">
        <pc:chgData name="#LIU YAXIN#" userId="S::liuy0216@e.ntu.edu.sg::e6f024a9-4376-4087-95b4-de286346eee0" providerId="AD" clId="Web-{2605AD97-C17F-10C3-EFB6-9C6BC66ACA47}" dt="2023-04-23T16:06:08.532" v="29"/>
        <pc:sldMkLst>
          <pc:docMk/>
          <pc:sldMk cId="3236852332" sldId="309"/>
        </pc:sldMkLst>
        <pc:spChg chg="add">
          <ac:chgData name="#LIU YAXIN#" userId="S::liuy0216@e.ntu.edu.sg::e6f024a9-4376-4087-95b4-de286346eee0" providerId="AD" clId="Web-{2605AD97-C17F-10C3-EFB6-9C6BC66ACA47}" dt="2023-04-23T16:06:08.532" v="29"/>
          <ac:spMkLst>
            <pc:docMk/>
            <pc:sldMk cId="3236852332" sldId="309"/>
            <ac:spMk id="5" creationId="{8D734F2C-E71B-6A02-F613-7B4F72A1FAA1}"/>
          </ac:spMkLst>
        </pc:spChg>
      </pc:sldChg>
      <pc:sldChg chg="add replId">
        <pc:chgData name="#LIU YAXIN#" userId="S::liuy0216@e.ntu.edu.sg::e6f024a9-4376-4087-95b4-de286346eee0" providerId="AD" clId="Web-{2605AD97-C17F-10C3-EFB6-9C6BC66ACA47}" dt="2023-04-23T16:05:46.297" v="27"/>
        <pc:sldMkLst>
          <pc:docMk/>
          <pc:sldMk cId="2427782692" sldId="312"/>
        </pc:sldMkLst>
      </pc:sldChg>
      <pc:sldChg chg="add replId">
        <pc:chgData name="#LIU YAXIN#" userId="S::liuy0216@e.ntu.edu.sg::e6f024a9-4376-4087-95b4-de286346eee0" providerId="AD" clId="Web-{2605AD97-C17F-10C3-EFB6-9C6BC66ACA47}" dt="2023-04-23T16:05:52.829" v="28"/>
        <pc:sldMkLst>
          <pc:docMk/>
          <pc:sldMk cId="1087545010" sldId="313"/>
        </pc:sldMkLst>
      </pc:sldChg>
    </pc:docChg>
  </pc:docChgLst>
  <pc:docChgLst>
    <pc:chgData name="#CHAW KAY KHINE#" userId="S::kaykhine004@e.ntu.edu.sg::8a0cdf09-bc8e-4776-98b5-6082e27b0f06" providerId="AD" clId="Web-{9F6399F3-4164-5253-B788-CD5C60955241}"/>
    <pc:docChg chg="addSld delSld modSld sldOrd addMainMaster delMainMaster">
      <pc:chgData name="#CHAW KAY KHINE#" userId="S::kaykhine004@e.ntu.edu.sg::8a0cdf09-bc8e-4776-98b5-6082e27b0f06" providerId="AD" clId="Web-{9F6399F3-4164-5253-B788-CD5C60955241}" dt="2023-04-17T23:48:12.556" v="407"/>
      <pc:docMkLst>
        <pc:docMk/>
      </pc:docMkLst>
      <pc:sldChg chg="addSp delSp modSp mod modClrScheme delDesignElem chgLayout">
        <pc:chgData name="#CHAW KAY KHINE#" userId="S::kaykhine004@e.ntu.edu.sg::8a0cdf09-bc8e-4776-98b5-6082e27b0f06" providerId="AD" clId="Web-{9F6399F3-4164-5253-B788-CD5C60955241}" dt="2023-04-17T22:58:19.855" v="176" actId="20577"/>
        <pc:sldMkLst>
          <pc:docMk/>
          <pc:sldMk cId="109857222" sldId="256"/>
        </pc:sldMkLst>
        <pc:spChg chg="mod ord">
          <ac:chgData name="#CHAW KAY KHINE#" userId="S::kaykhine004@e.ntu.edu.sg::8a0cdf09-bc8e-4776-98b5-6082e27b0f06" providerId="AD" clId="Web-{9F6399F3-4164-5253-B788-CD5C60955241}" dt="2023-04-17T22:57:59.495" v="167" actId="14100"/>
          <ac:spMkLst>
            <pc:docMk/>
            <pc:sldMk cId="109857222" sldId="256"/>
            <ac:spMk id="2" creationId="{00000000-0000-0000-0000-000000000000}"/>
          </ac:spMkLst>
        </pc:spChg>
        <pc:spChg chg="mod ord">
          <ac:chgData name="#CHAW KAY KHINE#" userId="S::kaykhine004@e.ntu.edu.sg::8a0cdf09-bc8e-4776-98b5-6082e27b0f06" providerId="AD" clId="Web-{9F6399F3-4164-5253-B788-CD5C60955241}" dt="2023-04-17T22:58:19.855" v="176" actId="20577"/>
          <ac:spMkLst>
            <pc:docMk/>
            <pc:sldMk cId="109857222" sldId="256"/>
            <ac:spMk id="3" creationId="{00000000-0000-0000-0000-000000000000}"/>
          </ac:spMkLst>
        </pc:spChg>
        <pc:spChg chg="add del">
          <ac:chgData name="#CHAW KAY KHINE#" userId="S::kaykhine004@e.ntu.edu.sg::8a0cdf09-bc8e-4776-98b5-6082e27b0f06" providerId="AD" clId="Web-{9F6399F3-4164-5253-B788-CD5C60955241}" dt="2023-04-17T22:49:51.387" v="136"/>
          <ac:spMkLst>
            <pc:docMk/>
            <pc:sldMk cId="109857222" sldId="256"/>
            <ac:spMk id="9" creationId="{86230F49-7FFF-4471-8A64-33B1F4CF119D}"/>
          </ac:spMkLst>
        </pc:spChg>
        <pc:spChg chg="add del">
          <ac:chgData name="#CHAW KAY KHINE#" userId="S::kaykhine004@e.ntu.edu.sg::8a0cdf09-bc8e-4776-98b5-6082e27b0f06" providerId="AD" clId="Web-{9F6399F3-4164-5253-B788-CD5C60955241}" dt="2023-04-17T22:49:51.387" v="136"/>
          <ac:spMkLst>
            <pc:docMk/>
            <pc:sldMk cId="109857222" sldId="256"/>
            <ac:spMk id="11" creationId="{ABCED6B1-E99D-4963-BCB1-2C5FC2B7E9DF}"/>
          </ac:spMkLst>
        </pc:spChg>
        <pc:spChg chg="add del">
          <ac:chgData name="#CHAW KAY KHINE#" userId="S::kaykhine004@e.ntu.edu.sg::8a0cdf09-bc8e-4776-98b5-6082e27b0f06" providerId="AD" clId="Web-{9F6399F3-4164-5253-B788-CD5C60955241}" dt="2023-04-17T22:49:51.387" v="136"/>
          <ac:spMkLst>
            <pc:docMk/>
            <pc:sldMk cId="109857222" sldId="256"/>
            <ac:spMk id="13" creationId="{13A48C6C-3CC4-4EE5-A773-EC1EB7F59CD4}"/>
          </ac:spMkLst>
        </pc:spChg>
        <pc:spChg chg="add del">
          <ac:chgData name="#CHAW KAY KHINE#" userId="S::kaykhine004@e.ntu.edu.sg::8a0cdf09-bc8e-4776-98b5-6082e27b0f06" providerId="AD" clId="Web-{9F6399F3-4164-5253-B788-CD5C60955241}" dt="2023-04-17T22:49:51.387" v="136"/>
          <ac:spMkLst>
            <pc:docMk/>
            <pc:sldMk cId="109857222" sldId="256"/>
            <ac:spMk id="15" creationId="{48B13CA8-CBEA-4805-955D-CEBE32236560}"/>
          </ac:spMkLst>
        </pc:spChg>
        <pc:cxnChg chg="add del">
          <ac:chgData name="#CHAW KAY KHINE#" userId="S::kaykhine004@e.ntu.edu.sg::8a0cdf09-bc8e-4776-98b5-6082e27b0f06" providerId="AD" clId="Web-{9F6399F3-4164-5253-B788-CD5C60955241}" dt="2023-04-17T22:49:51.387" v="136"/>
          <ac:cxnSpMkLst>
            <pc:docMk/>
            <pc:sldMk cId="109857222" sldId="256"/>
            <ac:cxnSpMk id="17" creationId="{B6297268-1B4B-4EAB-B8C5-91187E87FFFE}"/>
          </ac:cxnSpMkLst>
        </pc:cxnChg>
      </pc:sldChg>
      <pc:sldChg chg="addSp delSp modSp mod modClrScheme chgLayout">
        <pc:chgData name="#CHAW KAY KHINE#" userId="S::kaykhine004@e.ntu.edu.sg::8a0cdf09-bc8e-4776-98b5-6082e27b0f06" providerId="AD" clId="Web-{9F6399F3-4164-5253-B788-CD5C60955241}" dt="2023-04-17T22:49:51.387" v="136"/>
        <pc:sldMkLst>
          <pc:docMk/>
          <pc:sldMk cId="1841544716" sldId="257"/>
        </pc:sldMkLst>
        <pc:spChg chg="mod ord">
          <ac:chgData name="#CHAW KAY KHINE#" userId="S::kaykhine004@e.ntu.edu.sg::8a0cdf09-bc8e-4776-98b5-6082e27b0f06" providerId="AD" clId="Web-{9F6399F3-4164-5253-B788-CD5C60955241}" dt="2023-04-17T22:49:51.387" v="136"/>
          <ac:spMkLst>
            <pc:docMk/>
            <pc:sldMk cId="1841544716" sldId="257"/>
            <ac:spMk id="2" creationId="{2D3DB416-F450-FBF4-4E38-2B611FC453CC}"/>
          </ac:spMkLst>
        </pc:spChg>
        <pc:spChg chg="add del mod">
          <ac:chgData name="#CHAW KAY KHINE#" userId="S::kaykhine004@e.ntu.edu.sg::8a0cdf09-bc8e-4776-98b5-6082e27b0f06" providerId="AD" clId="Web-{9F6399F3-4164-5253-B788-CD5C60955241}" dt="2023-04-17T22:49:17.417" v="133"/>
          <ac:spMkLst>
            <pc:docMk/>
            <pc:sldMk cId="1841544716" sldId="257"/>
            <ac:spMk id="4" creationId="{11463613-088A-4839-19E6-D0AAADD282C3}"/>
          </ac:spMkLst>
        </pc:spChg>
        <pc:spChg chg="mod">
          <ac:chgData name="#CHAW KAY KHINE#" userId="S::kaykhine004@e.ntu.edu.sg::8a0cdf09-bc8e-4776-98b5-6082e27b0f06" providerId="AD" clId="Web-{9F6399F3-4164-5253-B788-CD5C60955241}" dt="2023-04-17T22:32:31.185" v="6" actId="1076"/>
          <ac:spMkLst>
            <pc:docMk/>
            <pc:sldMk cId="1841544716" sldId="257"/>
            <ac:spMk id="5" creationId="{63A4268D-875C-53EE-CD2D-8854A701BDF0}"/>
          </ac:spMkLst>
        </pc:spChg>
        <pc:spChg chg="mod">
          <ac:chgData name="#CHAW KAY KHINE#" userId="S::kaykhine004@e.ntu.edu.sg::8a0cdf09-bc8e-4776-98b5-6082e27b0f06" providerId="AD" clId="Web-{9F6399F3-4164-5253-B788-CD5C60955241}" dt="2023-04-17T22:32:35.217" v="7" actId="1076"/>
          <ac:spMkLst>
            <pc:docMk/>
            <pc:sldMk cId="1841544716" sldId="257"/>
            <ac:spMk id="11" creationId="{787974A4-D098-EF4A-17A2-2DC5217B53AD}"/>
          </ac:spMkLst>
        </pc:spChg>
        <pc:spChg chg="mod">
          <ac:chgData name="#CHAW KAY KHINE#" userId="S::kaykhine004@e.ntu.edu.sg::8a0cdf09-bc8e-4776-98b5-6082e27b0f06" providerId="AD" clId="Web-{9F6399F3-4164-5253-B788-CD5C60955241}" dt="2023-04-17T22:32:25.467" v="5" actId="20577"/>
          <ac:spMkLst>
            <pc:docMk/>
            <pc:sldMk cId="1841544716" sldId="257"/>
            <ac:spMk id="13" creationId="{9B251FFA-2CFF-AB46-46EA-74A7A6F2B99C}"/>
          </ac:spMkLst>
        </pc:spChg>
        <pc:spChg chg="mod">
          <ac:chgData name="#CHAW KAY KHINE#" userId="S::kaykhine004@e.ntu.edu.sg::8a0cdf09-bc8e-4776-98b5-6082e27b0f06" providerId="AD" clId="Web-{9F6399F3-4164-5253-B788-CD5C60955241}" dt="2023-04-17T22:32:43.623" v="9" actId="1076"/>
          <ac:spMkLst>
            <pc:docMk/>
            <pc:sldMk cId="1841544716" sldId="257"/>
            <ac:spMk id="14" creationId="{CE9AEAF3-69A8-989E-9D1A-390D1E2DBFC5}"/>
          </ac:spMkLst>
        </pc:spChg>
        <pc:spChg chg="mod">
          <ac:chgData name="#CHAW KAY KHINE#" userId="S::kaykhine004@e.ntu.edu.sg::8a0cdf09-bc8e-4776-98b5-6082e27b0f06" providerId="AD" clId="Web-{9F6399F3-4164-5253-B788-CD5C60955241}" dt="2023-04-17T22:32:38.826" v="8" actId="1076"/>
          <ac:spMkLst>
            <pc:docMk/>
            <pc:sldMk cId="1841544716" sldId="257"/>
            <ac:spMk id="15" creationId="{C7DA8CC4-EC02-2462-1F3D-8651210C5091}"/>
          </ac:spMkLst>
        </pc:spChg>
        <pc:picChg chg="add del mod">
          <ac:chgData name="#CHAW KAY KHINE#" userId="S::kaykhine004@e.ntu.edu.sg::8a0cdf09-bc8e-4776-98b5-6082e27b0f06" providerId="AD" clId="Web-{9F6399F3-4164-5253-B788-CD5C60955241}" dt="2023-04-17T22:49:17.417" v="134"/>
          <ac:picMkLst>
            <pc:docMk/>
            <pc:sldMk cId="1841544716" sldId="257"/>
            <ac:picMk id="3" creationId="{607932BC-BBBC-2AC0-9737-67A39A1462E7}"/>
          </ac:picMkLst>
        </pc:picChg>
      </pc:sldChg>
      <pc:sldChg chg="addSp delSp modSp del mod modClrScheme chgLayout modNotes">
        <pc:chgData name="#CHAW KAY KHINE#" userId="S::kaykhine004@e.ntu.edu.sg::8a0cdf09-bc8e-4776-98b5-6082e27b0f06" providerId="AD" clId="Web-{9F6399F3-4164-5253-B788-CD5C60955241}" dt="2023-04-17T22:53:45.941" v="147"/>
        <pc:sldMkLst>
          <pc:docMk/>
          <pc:sldMk cId="2710858830" sldId="258"/>
        </pc:sldMkLst>
        <pc:spChg chg="mod ord">
          <ac:chgData name="#CHAW KAY KHINE#" userId="S::kaykhine004@e.ntu.edu.sg::8a0cdf09-bc8e-4776-98b5-6082e27b0f06" providerId="AD" clId="Web-{9F6399F3-4164-5253-B788-CD5C60955241}" dt="2023-04-17T22:49:51.387" v="136"/>
          <ac:spMkLst>
            <pc:docMk/>
            <pc:sldMk cId="2710858830" sldId="258"/>
            <ac:spMk id="2" creationId="{2040DDB1-FC62-69D8-5EFA-75D0C328B768}"/>
          </ac:spMkLst>
        </pc:spChg>
        <pc:spChg chg="add del mod ord">
          <ac:chgData name="#CHAW KAY KHINE#" userId="S::kaykhine004@e.ntu.edu.sg::8a0cdf09-bc8e-4776-98b5-6082e27b0f06" providerId="AD" clId="Web-{9F6399F3-4164-5253-B788-CD5C60955241}" dt="2023-04-17T22:50:56.530" v="138"/>
          <ac:spMkLst>
            <pc:docMk/>
            <pc:sldMk cId="2710858830" sldId="258"/>
            <ac:spMk id="3" creationId="{4A3A75E0-A602-F263-E169-0AAAE64B6307}"/>
          </ac:spMkLst>
        </pc:spChg>
        <pc:graphicFrameChg chg="add del">
          <ac:chgData name="#CHAW KAY KHINE#" userId="S::kaykhine004@e.ntu.edu.sg::8a0cdf09-bc8e-4776-98b5-6082e27b0f06" providerId="AD" clId="Web-{9F6399F3-4164-5253-B788-CD5C60955241}" dt="2023-04-17T22:50:56.530" v="138"/>
          <ac:graphicFrameMkLst>
            <pc:docMk/>
            <pc:sldMk cId="2710858830" sldId="258"/>
            <ac:graphicFrameMk id="5" creationId="{BD872194-DACC-9490-5EE7-0FC8CA20CD03}"/>
          </ac:graphicFrameMkLst>
        </pc:graphicFrameChg>
      </pc:sldChg>
      <pc:sldChg chg="modSp mod modClrScheme addCm chgLayout modNotes">
        <pc:chgData name="#CHAW KAY KHINE#" userId="S::kaykhine004@e.ntu.edu.sg::8a0cdf09-bc8e-4776-98b5-6082e27b0f06" providerId="AD" clId="Web-{9F6399F3-4164-5253-B788-CD5C60955241}" dt="2023-04-17T22:49:51.387" v="136"/>
        <pc:sldMkLst>
          <pc:docMk/>
          <pc:sldMk cId="2947953678" sldId="259"/>
        </pc:sldMkLst>
        <pc:spChg chg="mod ord">
          <ac:chgData name="#CHAW KAY KHINE#" userId="S::kaykhine004@e.ntu.edu.sg::8a0cdf09-bc8e-4776-98b5-6082e27b0f06" providerId="AD" clId="Web-{9F6399F3-4164-5253-B788-CD5C60955241}" dt="2023-04-17T22:49:51.387" v="136"/>
          <ac:spMkLst>
            <pc:docMk/>
            <pc:sldMk cId="2947953678" sldId="259"/>
            <ac:spMk id="2" creationId="{647AFD4F-8C41-CC74-D673-FC5B8BE7A7D1}"/>
          </ac:spMkLst>
        </pc:spChg>
        <pc:spChg chg="mod ord">
          <ac:chgData name="#CHAW KAY KHINE#" userId="S::kaykhine004@e.ntu.edu.sg::8a0cdf09-bc8e-4776-98b5-6082e27b0f06" providerId="AD" clId="Web-{9F6399F3-4164-5253-B788-CD5C60955241}" dt="2023-04-17T22:49:51.387" v="136"/>
          <ac:spMkLst>
            <pc:docMk/>
            <pc:sldMk cId="2947953678" sldId="259"/>
            <ac:spMk id="3" creationId="{56C76952-BDE5-ABF6-32BC-EF7464DDFF5B}"/>
          </ac:spMkLst>
        </pc:spChg>
        <pc:extLst>
          <p:ext xmlns:p="http://schemas.openxmlformats.org/presentationml/2006/main" uri="{D6D511B9-2390-475A-947B-AFAB55BFBCF1}">
            <pc226:cmChg xmlns:pc226="http://schemas.microsoft.com/office/powerpoint/2022/06/main/command" chg="add">
              <pc226:chgData name="#CHAW KAY KHINE#" userId="S::kaykhine004@e.ntu.edu.sg::8a0cdf09-bc8e-4776-98b5-6082e27b0f06" providerId="AD" clId="Web-{9F6399F3-4164-5253-B788-CD5C60955241}" dt="2023-04-17T22:35:51.004" v="19"/>
              <pc2:cmMkLst xmlns:pc2="http://schemas.microsoft.com/office/powerpoint/2019/9/main/command">
                <pc:docMk/>
                <pc:sldMk cId="2947953678" sldId="259"/>
                <pc2:cmMk id="{D3A2CD5B-51AF-40A4-AAF7-4CEE2C7B07F0}"/>
              </pc2:cmMkLst>
            </pc226:cmChg>
          </p:ext>
        </pc:extLst>
      </pc:sldChg>
      <pc:sldChg chg="addSp modSp mod ord setBg modClrScheme chgLayout modNotes">
        <pc:chgData name="#CHAW KAY KHINE#" userId="S::kaykhine004@e.ntu.edu.sg::8a0cdf09-bc8e-4776-98b5-6082e27b0f06" providerId="AD" clId="Web-{9F6399F3-4164-5253-B788-CD5C60955241}" dt="2023-04-17T23:48:12.556" v="407"/>
        <pc:sldMkLst>
          <pc:docMk/>
          <pc:sldMk cId="2093952426" sldId="260"/>
        </pc:sldMkLst>
        <pc:spChg chg="mod ord">
          <ac:chgData name="#CHAW KAY KHINE#" userId="S::kaykhine004@e.ntu.edu.sg::8a0cdf09-bc8e-4776-98b5-6082e27b0f06" providerId="AD" clId="Web-{9F6399F3-4164-5253-B788-CD5C60955241}" dt="2023-04-17T23:48:12.556" v="407"/>
          <ac:spMkLst>
            <pc:docMk/>
            <pc:sldMk cId="2093952426" sldId="260"/>
            <ac:spMk id="2" creationId="{65F48C90-9130-649D-A51B-92887ADB924E}"/>
          </ac:spMkLst>
        </pc:spChg>
        <pc:spChg chg="mod ord">
          <ac:chgData name="#CHAW KAY KHINE#" userId="S::kaykhine004@e.ntu.edu.sg::8a0cdf09-bc8e-4776-98b5-6082e27b0f06" providerId="AD" clId="Web-{9F6399F3-4164-5253-B788-CD5C60955241}" dt="2023-04-17T23:47:47.618" v="401" actId="20577"/>
          <ac:spMkLst>
            <pc:docMk/>
            <pc:sldMk cId="2093952426" sldId="260"/>
            <ac:spMk id="3" creationId="{8A4D595A-9454-8B84-D1A3-EC921893DD73}"/>
          </ac:spMkLst>
        </pc:spChg>
        <pc:spChg chg="add mod">
          <ac:chgData name="#CHAW KAY KHINE#" userId="S::kaykhine004@e.ntu.edu.sg::8a0cdf09-bc8e-4776-98b5-6082e27b0f06" providerId="AD" clId="Web-{9F6399F3-4164-5253-B788-CD5C60955241}" dt="2023-04-17T23:47:55.853" v="404" actId="20577"/>
          <ac:spMkLst>
            <pc:docMk/>
            <pc:sldMk cId="2093952426" sldId="260"/>
            <ac:spMk id="4" creationId="{B4D97B64-0639-0B03-36D4-A065B1BF5DB2}"/>
          </ac:spMkLst>
        </pc:spChg>
        <pc:spChg chg="add">
          <ac:chgData name="#CHAW KAY KHINE#" userId="S::kaykhine004@e.ntu.edu.sg::8a0cdf09-bc8e-4776-98b5-6082e27b0f06" providerId="AD" clId="Web-{9F6399F3-4164-5253-B788-CD5C60955241}" dt="2023-04-17T23:44:04.112" v="351"/>
          <ac:spMkLst>
            <pc:docMk/>
            <pc:sldMk cId="2093952426" sldId="260"/>
            <ac:spMk id="9" creationId="{B65C0385-5E30-4D2E-AF9F-4639659D34E9}"/>
          </ac:spMkLst>
        </pc:spChg>
        <pc:spChg chg="add">
          <ac:chgData name="#CHAW KAY KHINE#" userId="S::kaykhine004@e.ntu.edu.sg::8a0cdf09-bc8e-4776-98b5-6082e27b0f06" providerId="AD" clId="Web-{9F6399F3-4164-5253-B788-CD5C60955241}" dt="2023-04-17T23:44:04.112" v="351"/>
          <ac:spMkLst>
            <pc:docMk/>
            <pc:sldMk cId="2093952426" sldId="260"/>
            <ac:spMk id="11" creationId="{81FB66B5-0DCE-404D-B0A0-E1E48E7BBFD7}"/>
          </ac:spMkLst>
        </pc:spChg>
        <pc:spChg chg="add">
          <ac:chgData name="#CHAW KAY KHINE#" userId="S::kaykhine004@e.ntu.edu.sg::8a0cdf09-bc8e-4776-98b5-6082e27b0f06" providerId="AD" clId="Web-{9F6399F3-4164-5253-B788-CD5C60955241}" dt="2023-04-17T23:44:04.112" v="351"/>
          <ac:spMkLst>
            <pc:docMk/>
            <pc:sldMk cId="2093952426" sldId="260"/>
            <ac:spMk id="13" creationId="{E335820B-3A29-42C5-AA8D-10ECA43CD985}"/>
          </ac:spMkLst>
        </pc:spChg>
        <pc:picChg chg="add">
          <ac:chgData name="#CHAW KAY KHINE#" userId="S::kaykhine004@e.ntu.edu.sg::8a0cdf09-bc8e-4776-98b5-6082e27b0f06" providerId="AD" clId="Web-{9F6399F3-4164-5253-B788-CD5C60955241}" dt="2023-04-17T23:44:04.112" v="351"/>
          <ac:picMkLst>
            <pc:docMk/>
            <pc:sldMk cId="2093952426" sldId="260"/>
            <ac:picMk id="5" creationId="{F94202AE-A4EE-A5AF-C540-93124159C988}"/>
          </ac:picMkLst>
        </pc:picChg>
        <pc:cxnChg chg="add">
          <ac:chgData name="#CHAW KAY KHINE#" userId="S::kaykhine004@e.ntu.edu.sg::8a0cdf09-bc8e-4776-98b5-6082e27b0f06" providerId="AD" clId="Web-{9F6399F3-4164-5253-B788-CD5C60955241}" dt="2023-04-17T23:44:04.112" v="351"/>
          <ac:cxnSpMkLst>
            <pc:docMk/>
            <pc:sldMk cId="2093952426" sldId="260"/>
            <ac:cxnSpMk id="15" creationId="{E58B1629-F209-47B0-BA59-6BD937DBB08F}"/>
          </ac:cxnSpMkLst>
        </pc:cxnChg>
      </pc:sldChg>
      <pc:sldChg chg="modSp mod ord modClrScheme chgLayout">
        <pc:chgData name="#CHAW KAY KHINE#" userId="S::kaykhine004@e.ntu.edu.sg::8a0cdf09-bc8e-4776-98b5-6082e27b0f06" providerId="AD" clId="Web-{9F6399F3-4164-5253-B788-CD5C60955241}" dt="2023-04-17T22:49:51.387" v="136"/>
        <pc:sldMkLst>
          <pc:docMk/>
          <pc:sldMk cId="1117721637" sldId="261"/>
        </pc:sldMkLst>
        <pc:spChg chg="mod ord">
          <ac:chgData name="#CHAW KAY KHINE#" userId="S::kaykhine004@e.ntu.edu.sg::8a0cdf09-bc8e-4776-98b5-6082e27b0f06" providerId="AD" clId="Web-{9F6399F3-4164-5253-B788-CD5C60955241}" dt="2023-04-17T22:49:51.387" v="136"/>
          <ac:spMkLst>
            <pc:docMk/>
            <pc:sldMk cId="1117721637" sldId="261"/>
            <ac:spMk id="2" creationId="{082862F3-2948-4DCC-A09E-1313F46C64AC}"/>
          </ac:spMkLst>
        </pc:spChg>
        <pc:spChg chg="mod ord">
          <ac:chgData name="#CHAW KAY KHINE#" userId="S::kaykhine004@e.ntu.edu.sg::8a0cdf09-bc8e-4776-98b5-6082e27b0f06" providerId="AD" clId="Web-{9F6399F3-4164-5253-B788-CD5C60955241}" dt="2023-04-17T22:49:51.387" v="136"/>
          <ac:spMkLst>
            <pc:docMk/>
            <pc:sldMk cId="1117721637" sldId="261"/>
            <ac:spMk id="3" creationId="{474C284A-25C7-413E-3BD9-D984600DC323}"/>
          </ac:spMkLst>
        </pc:spChg>
      </pc:sldChg>
      <pc:sldChg chg="modSp mod modClrScheme chgLayout modNotes">
        <pc:chgData name="#CHAW KAY KHINE#" userId="S::kaykhine004@e.ntu.edu.sg::8a0cdf09-bc8e-4776-98b5-6082e27b0f06" providerId="AD" clId="Web-{9F6399F3-4164-5253-B788-CD5C60955241}" dt="2023-04-17T22:49:51.387" v="136"/>
        <pc:sldMkLst>
          <pc:docMk/>
          <pc:sldMk cId="995325726" sldId="262"/>
        </pc:sldMkLst>
        <pc:spChg chg="mod ord">
          <ac:chgData name="#CHAW KAY KHINE#" userId="S::kaykhine004@e.ntu.edu.sg::8a0cdf09-bc8e-4776-98b5-6082e27b0f06" providerId="AD" clId="Web-{9F6399F3-4164-5253-B788-CD5C60955241}" dt="2023-04-17T22:49:51.387" v="136"/>
          <ac:spMkLst>
            <pc:docMk/>
            <pc:sldMk cId="995325726" sldId="262"/>
            <ac:spMk id="2" creationId="{AF7D8777-002B-10CA-CFB5-55C3466A3920}"/>
          </ac:spMkLst>
        </pc:spChg>
        <pc:spChg chg="mod ord">
          <ac:chgData name="#CHAW KAY KHINE#" userId="S::kaykhine004@e.ntu.edu.sg::8a0cdf09-bc8e-4776-98b5-6082e27b0f06" providerId="AD" clId="Web-{9F6399F3-4164-5253-B788-CD5C60955241}" dt="2023-04-17T22:49:51.387" v="136"/>
          <ac:spMkLst>
            <pc:docMk/>
            <pc:sldMk cId="995325726" sldId="262"/>
            <ac:spMk id="3" creationId="{2F947834-0540-8BAC-8B2D-8A8388DC5DB2}"/>
          </ac:spMkLst>
        </pc:spChg>
      </pc:sldChg>
      <pc:sldChg chg="modSp mod ord modClrScheme chgLayout">
        <pc:chgData name="#CHAW KAY KHINE#" userId="S::kaykhine004@e.ntu.edu.sg::8a0cdf09-bc8e-4776-98b5-6082e27b0f06" providerId="AD" clId="Web-{9F6399F3-4164-5253-B788-CD5C60955241}" dt="2023-04-17T22:49:51.387" v="136"/>
        <pc:sldMkLst>
          <pc:docMk/>
          <pc:sldMk cId="826213207" sldId="263"/>
        </pc:sldMkLst>
        <pc:spChg chg="mod ord">
          <ac:chgData name="#CHAW KAY KHINE#" userId="S::kaykhine004@e.ntu.edu.sg::8a0cdf09-bc8e-4776-98b5-6082e27b0f06" providerId="AD" clId="Web-{9F6399F3-4164-5253-B788-CD5C60955241}" dt="2023-04-17T22:49:51.387" v="136"/>
          <ac:spMkLst>
            <pc:docMk/>
            <pc:sldMk cId="826213207" sldId="263"/>
            <ac:spMk id="2" creationId="{EA08B45B-6A5F-74AA-C376-7B9B7EEC8B5F}"/>
          </ac:spMkLst>
        </pc:spChg>
        <pc:spChg chg="mod ord">
          <ac:chgData name="#CHAW KAY KHINE#" userId="S::kaykhine004@e.ntu.edu.sg::8a0cdf09-bc8e-4776-98b5-6082e27b0f06" providerId="AD" clId="Web-{9F6399F3-4164-5253-B788-CD5C60955241}" dt="2023-04-17T22:49:51.387" v="136"/>
          <ac:spMkLst>
            <pc:docMk/>
            <pc:sldMk cId="826213207" sldId="263"/>
            <ac:spMk id="3" creationId="{B1F0B151-F08A-50AC-81A1-A2C3B5B346CB}"/>
          </ac:spMkLst>
        </pc:spChg>
      </pc:sldChg>
      <pc:sldChg chg="modSp mod modClrScheme chgLayout">
        <pc:chgData name="#CHAW KAY KHINE#" userId="S::kaykhine004@e.ntu.edu.sg::8a0cdf09-bc8e-4776-98b5-6082e27b0f06" providerId="AD" clId="Web-{9F6399F3-4164-5253-B788-CD5C60955241}" dt="2023-04-17T22:49:51.387" v="136"/>
        <pc:sldMkLst>
          <pc:docMk/>
          <pc:sldMk cId="1712408317" sldId="264"/>
        </pc:sldMkLst>
        <pc:spChg chg="mod ord">
          <ac:chgData name="#CHAW KAY KHINE#" userId="S::kaykhine004@e.ntu.edu.sg::8a0cdf09-bc8e-4776-98b5-6082e27b0f06" providerId="AD" clId="Web-{9F6399F3-4164-5253-B788-CD5C60955241}" dt="2023-04-17T22:49:51.387" v="136"/>
          <ac:spMkLst>
            <pc:docMk/>
            <pc:sldMk cId="1712408317" sldId="264"/>
            <ac:spMk id="2" creationId="{E724E580-5256-DA14-19BC-4C13706C687B}"/>
          </ac:spMkLst>
        </pc:spChg>
        <pc:spChg chg="mod ord">
          <ac:chgData name="#CHAW KAY KHINE#" userId="S::kaykhine004@e.ntu.edu.sg::8a0cdf09-bc8e-4776-98b5-6082e27b0f06" providerId="AD" clId="Web-{9F6399F3-4164-5253-B788-CD5C60955241}" dt="2023-04-17T22:49:51.387" v="136"/>
          <ac:spMkLst>
            <pc:docMk/>
            <pc:sldMk cId="1712408317" sldId="264"/>
            <ac:spMk id="3" creationId="{7534DA66-4FF6-5796-51A0-4E9462AE2EE7}"/>
          </ac:spMkLst>
        </pc:spChg>
      </pc:sldChg>
      <pc:sldChg chg="modSp mod modClrScheme chgLayout">
        <pc:chgData name="#CHAW KAY KHINE#" userId="S::kaykhine004@e.ntu.edu.sg::8a0cdf09-bc8e-4776-98b5-6082e27b0f06" providerId="AD" clId="Web-{9F6399F3-4164-5253-B788-CD5C60955241}" dt="2023-04-17T22:49:51.387" v="136"/>
        <pc:sldMkLst>
          <pc:docMk/>
          <pc:sldMk cId="1885069967" sldId="265"/>
        </pc:sldMkLst>
        <pc:spChg chg="mod ord">
          <ac:chgData name="#CHAW KAY KHINE#" userId="S::kaykhine004@e.ntu.edu.sg::8a0cdf09-bc8e-4776-98b5-6082e27b0f06" providerId="AD" clId="Web-{9F6399F3-4164-5253-B788-CD5C60955241}" dt="2023-04-17T22:49:51.387" v="136"/>
          <ac:spMkLst>
            <pc:docMk/>
            <pc:sldMk cId="1885069967" sldId="265"/>
            <ac:spMk id="2" creationId="{21BBE3DF-183B-8F14-1E20-717F89E5B44D}"/>
          </ac:spMkLst>
        </pc:spChg>
        <pc:spChg chg="mod ord">
          <ac:chgData name="#CHAW KAY KHINE#" userId="S::kaykhine004@e.ntu.edu.sg::8a0cdf09-bc8e-4776-98b5-6082e27b0f06" providerId="AD" clId="Web-{9F6399F3-4164-5253-B788-CD5C60955241}" dt="2023-04-17T22:49:51.387" v="136"/>
          <ac:spMkLst>
            <pc:docMk/>
            <pc:sldMk cId="1885069967" sldId="265"/>
            <ac:spMk id="3" creationId="{B7C742B4-4862-B666-61DA-9C0DE160732D}"/>
          </ac:spMkLst>
        </pc:spChg>
      </pc:sldChg>
      <pc:sldChg chg="modSp mod modClrScheme chgLayout">
        <pc:chgData name="#CHAW KAY KHINE#" userId="S::kaykhine004@e.ntu.edu.sg::8a0cdf09-bc8e-4776-98b5-6082e27b0f06" providerId="AD" clId="Web-{9F6399F3-4164-5253-B788-CD5C60955241}" dt="2023-04-17T22:49:51.387" v="136"/>
        <pc:sldMkLst>
          <pc:docMk/>
          <pc:sldMk cId="3593555150" sldId="266"/>
        </pc:sldMkLst>
        <pc:spChg chg="mod ord">
          <ac:chgData name="#CHAW KAY KHINE#" userId="S::kaykhine004@e.ntu.edu.sg::8a0cdf09-bc8e-4776-98b5-6082e27b0f06" providerId="AD" clId="Web-{9F6399F3-4164-5253-B788-CD5C60955241}" dt="2023-04-17T22:49:51.387" v="136"/>
          <ac:spMkLst>
            <pc:docMk/>
            <pc:sldMk cId="3593555150" sldId="266"/>
            <ac:spMk id="2" creationId="{557EC7BF-CE6C-28B4-3DA2-16CD873404DF}"/>
          </ac:spMkLst>
        </pc:spChg>
        <pc:spChg chg="mod ord">
          <ac:chgData name="#CHAW KAY KHINE#" userId="S::kaykhine004@e.ntu.edu.sg::8a0cdf09-bc8e-4776-98b5-6082e27b0f06" providerId="AD" clId="Web-{9F6399F3-4164-5253-B788-CD5C60955241}" dt="2023-04-17T22:49:51.387" v="136"/>
          <ac:spMkLst>
            <pc:docMk/>
            <pc:sldMk cId="3593555150" sldId="266"/>
            <ac:spMk id="3" creationId="{81D79EFA-9B33-B56C-4203-E511B7774206}"/>
          </ac:spMkLst>
        </pc:spChg>
      </pc:sldChg>
      <pc:sldChg chg="modSp mod modClrScheme chgLayout">
        <pc:chgData name="#CHAW KAY KHINE#" userId="S::kaykhine004@e.ntu.edu.sg::8a0cdf09-bc8e-4776-98b5-6082e27b0f06" providerId="AD" clId="Web-{9F6399F3-4164-5253-B788-CD5C60955241}" dt="2023-04-17T22:49:51.387" v="136"/>
        <pc:sldMkLst>
          <pc:docMk/>
          <pc:sldMk cId="3814328013" sldId="267"/>
        </pc:sldMkLst>
        <pc:spChg chg="mod ord">
          <ac:chgData name="#CHAW KAY KHINE#" userId="S::kaykhine004@e.ntu.edu.sg::8a0cdf09-bc8e-4776-98b5-6082e27b0f06" providerId="AD" clId="Web-{9F6399F3-4164-5253-B788-CD5C60955241}" dt="2023-04-17T22:49:51.387" v="136"/>
          <ac:spMkLst>
            <pc:docMk/>
            <pc:sldMk cId="3814328013" sldId="267"/>
            <ac:spMk id="2" creationId="{4274BE65-6967-D52D-80BF-203CB477A859}"/>
          </ac:spMkLst>
        </pc:spChg>
        <pc:spChg chg="mod ord">
          <ac:chgData name="#CHAW KAY KHINE#" userId="S::kaykhine004@e.ntu.edu.sg::8a0cdf09-bc8e-4776-98b5-6082e27b0f06" providerId="AD" clId="Web-{9F6399F3-4164-5253-B788-CD5C60955241}" dt="2023-04-17T22:49:51.387" v="136"/>
          <ac:spMkLst>
            <pc:docMk/>
            <pc:sldMk cId="3814328013" sldId="267"/>
            <ac:spMk id="3" creationId="{532EDF8E-D28F-359B-CBFE-5B9660630E16}"/>
          </ac:spMkLst>
        </pc:spChg>
      </pc:sldChg>
      <pc:sldChg chg="modSp mod modClrScheme chgLayout">
        <pc:chgData name="#CHAW KAY KHINE#" userId="S::kaykhine004@e.ntu.edu.sg::8a0cdf09-bc8e-4776-98b5-6082e27b0f06" providerId="AD" clId="Web-{9F6399F3-4164-5253-B788-CD5C60955241}" dt="2023-04-17T22:49:51.387" v="136"/>
        <pc:sldMkLst>
          <pc:docMk/>
          <pc:sldMk cId="338198914" sldId="268"/>
        </pc:sldMkLst>
        <pc:spChg chg="mod ord">
          <ac:chgData name="#CHAW KAY KHINE#" userId="S::kaykhine004@e.ntu.edu.sg::8a0cdf09-bc8e-4776-98b5-6082e27b0f06" providerId="AD" clId="Web-{9F6399F3-4164-5253-B788-CD5C60955241}" dt="2023-04-17T22:49:51.387" v="136"/>
          <ac:spMkLst>
            <pc:docMk/>
            <pc:sldMk cId="338198914" sldId="268"/>
            <ac:spMk id="2" creationId="{8AB8BD83-CCAB-AD36-FB0A-BF9492BB628E}"/>
          </ac:spMkLst>
        </pc:spChg>
        <pc:spChg chg="mod ord">
          <ac:chgData name="#CHAW KAY KHINE#" userId="S::kaykhine004@e.ntu.edu.sg::8a0cdf09-bc8e-4776-98b5-6082e27b0f06" providerId="AD" clId="Web-{9F6399F3-4164-5253-B788-CD5C60955241}" dt="2023-04-17T22:49:51.387" v="136"/>
          <ac:spMkLst>
            <pc:docMk/>
            <pc:sldMk cId="338198914" sldId="268"/>
            <ac:spMk id="3" creationId="{CF5672A6-9F04-65C5-2B1E-D0E57A30DAFA}"/>
          </ac:spMkLst>
        </pc:spChg>
      </pc:sldChg>
      <pc:sldChg chg="modSp mod modClrScheme chgLayout">
        <pc:chgData name="#CHAW KAY KHINE#" userId="S::kaykhine004@e.ntu.edu.sg::8a0cdf09-bc8e-4776-98b5-6082e27b0f06" providerId="AD" clId="Web-{9F6399F3-4164-5253-B788-CD5C60955241}" dt="2023-04-17T22:49:51.387" v="136"/>
        <pc:sldMkLst>
          <pc:docMk/>
          <pc:sldMk cId="1069258459" sldId="269"/>
        </pc:sldMkLst>
        <pc:spChg chg="mod ord">
          <ac:chgData name="#CHAW KAY KHINE#" userId="S::kaykhine004@e.ntu.edu.sg::8a0cdf09-bc8e-4776-98b5-6082e27b0f06" providerId="AD" clId="Web-{9F6399F3-4164-5253-B788-CD5C60955241}" dt="2023-04-17T22:49:51.387" v="136"/>
          <ac:spMkLst>
            <pc:docMk/>
            <pc:sldMk cId="1069258459" sldId="269"/>
            <ac:spMk id="2" creationId="{387A6652-9047-40F7-C10F-21833575741A}"/>
          </ac:spMkLst>
        </pc:spChg>
        <pc:spChg chg="mod ord">
          <ac:chgData name="#CHAW KAY KHINE#" userId="S::kaykhine004@e.ntu.edu.sg::8a0cdf09-bc8e-4776-98b5-6082e27b0f06" providerId="AD" clId="Web-{9F6399F3-4164-5253-B788-CD5C60955241}" dt="2023-04-17T22:49:51.387" v="136"/>
          <ac:spMkLst>
            <pc:docMk/>
            <pc:sldMk cId="1069258459" sldId="269"/>
            <ac:spMk id="3" creationId="{0D036D1D-506D-E890-ED97-B9D6CD1514D1}"/>
          </ac:spMkLst>
        </pc:spChg>
      </pc:sldChg>
      <pc:sldChg chg="addSp delSp modSp new mod modClrScheme chgLayout modNotes">
        <pc:chgData name="#CHAW KAY KHINE#" userId="S::kaykhine004@e.ntu.edu.sg::8a0cdf09-bc8e-4776-98b5-6082e27b0f06" providerId="AD" clId="Web-{9F6399F3-4164-5253-B788-CD5C60955241}" dt="2023-04-17T23:46:39.975" v="370"/>
        <pc:sldMkLst>
          <pc:docMk/>
          <pc:sldMk cId="3909674436" sldId="270"/>
        </pc:sldMkLst>
        <pc:spChg chg="del mod ord">
          <ac:chgData name="#CHAW KAY KHINE#" userId="S::kaykhine004@e.ntu.edu.sg::8a0cdf09-bc8e-4776-98b5-6082e27b0f06" providerId="AD" clId="Web-{9F6399F3-4164-5253-B788-CD5C60955241}" dt="2023-04-17T23:46:39.975" v="370"/>
          <ac:spMkLst>
            <pc:docMk/>
            <pc:sldMk cId="3909674436" sldId="270"/>
            <ac:spMk id="2" creationId="{CC8234EA-BE44-2638-B2C6-88C456FC81BB}"/>
          </ac:spMkLst>
        </pc:spChg>
        <pc:spChg chg="mod ord">
          <ac:chgData name="#CHAW KAY KHINE#" userId="S::kaykhine004@e.ntu.edu.sg::8a0cdf09-bc8e-4776-98b5-6082e27b0f06" providerId="AD" clId="Web-{9F6399F3-4164-5253-B788-CD5C60955241}" dt="2023-04-17T22:49:51.387" v="136"/>
          <ac:spMkLst>
            <pc:docMk/>
            <pc:sldMk cId="3909674436" sldId="270"/>
            <ac:spMk id="3" creationId="{40A14E12-2C7D-5F83-279F-3D9A44BCC9DB}"/>
          </ac:spMkLst>
        </pc:spChg>
        <pc:spChg chg="add">
          <ac:chgData name="#CHAW KAY KHINE#" userId="S::kaykhine004@e.ntu.edu.sg::8a0cdf09-bc8e-4776-98b5-6082e27b0f06" providerId="AD" clId="Web-{9F6399F3-4164-5253-B788-CD5C60955241}" dt="2023-04-17T23:46:38.054" v="369"/>
          <ac:spMkLst>
            <pc:docMk/>
            <pc:sldMk cId="3909674436" sldId="270"/>
            <ac:spMk id="5" creationId="{956B5BEA-01DE-22EE-C4D7-61328CBECDFA}"/>
          </ac:spMkLst>
        </pc:spChg>
      </pc:sldChg>
      <pc:sldChg chg="modSp new mod modClrScheme chgLayout modNotes">
        <pc:chgData name="#CHAW KAY KHINE#" userId="S::kaykhine004@e.ntu.edu.sg::8a0cdf09-bc8e-4776-98b5-6082e27b0f06" providerId="AD" clId="Web-{9F6399F3-4164-5253-B788-CD5C60955241}" dt="2023-04-17T22:49:51.387" v="136"/>
        <pc:sldMkLst>
          <pc:docMk/>
          <pc:sldMk cId="2936781316" sldId="271"/>
        </pc:sldMkLst>
        <pc:spChg chg="mod ord">
          <ac:chgData name="#CHAW KAY KHINE#" userId="S::kaykhine004@e.ntu.edu.sg::8a0cdf09-bc8e-4776-98b5-6082e27b0f06" providerId="AD" clId="Web-{9F6399F3-4164-5253-B788-CD5C60955241}" dt="2023-04-17T22:49:51.387" v="136"/>
          <ac:spMkLst>
            <pc:docMk/>
            <pc:sldMk cId="2936781316" sldId="271"/>
            <ac:spMk id="2" creationId="{2B62E48E-EF3D-E7E9-425B-59728BF59794}"/>
          </ac:spMkLst>
        </pc:spChg>
        <pc:spChg chg="mod ord">
          <ac:chgData name="#CHAW KAY KHINE#" userId="S::kaykhine004@e.ntu.edu.sg::8a0cdf09-bc8e-4776-98b5-6082e27b0f06" providerId="AD" clId="Web-{9F6399F3-4164-5253-B788-CD5C60955241}" dt="2023-04-17T22:49:51.387" v="136"/>
          <ac:spMkLst>
            <pc:docMk/>
            <pc:sldMk cId="2936781316" sldId="271"/>
            <ac:spMk id="3" creationId="{DD7CB5C3-DFD0-EFAF-CC23-E3DBD47A05CA}"/>
          </ac:spMkLst>
        </pc:spChg>
      </pc:sldChg>
      <pc:sldChg chg="modSp new mod modClrScheme chgLayout modNotes">
        <pc:chgData name="#CHAW KAY KHINE#" userId="S::kaykhine004@e.ntu.edu.sg::8a0cdf09-bc8e-4776-98b5-6082e27b0f06" providerId="AD" clId="Web-{9F6399F3-4164-5253-B788-CD5C60955241}" dt="2023-04-17T22:49:51.387" v="136"/>
        <pc:sldMkLst>
          <pc:docMk/>
          <pc:sldMk cId="1717706512" sldId="272"/>
        </pc:sldMkLst>
        <pc:spChg chg="mod ord">
          <ac:chgData name="#CHAW KAY KHINE#" userId="S::kaykhine004@e.ntu.edu.sg::8a0cdf09-bc8e-4776-98b5-6082e27b0f06" providerId="AD" clId="Web-{9F6399F3-4164-5253-B788-CD5C60955241}" dt="2023-04-17T22:49:51.387" v="136"/>
          <ac:spMkLst>
            <pc:docMk/>
            <pc:sldMk cId="1717706512" sldId="272"/>
            <ac:spMk id="2" creationId="{21823A9A-5158-3EAD-5FC9-E993D534DCCD}"/>
          </ac:spMkLst>
        </pc:spChg>
        <pc:spChg chg="mod ord">
          <ac:chgData name="#CHAW KAY KHINE#" userId="S::kaykhine004@e.ntu.edu.sg::8a0cdf09-bc8e-4776-98b5-6082e27b0f06" providerId="AD" clId="Web-{9F6399F3-4164-5253-B788-CD5C60955241}" dt="2023-04-17T22:49:51.387" v="136"/>
          <ac:spMkLst>
            <pc:docMk/>
            <pc:sldMk cId="1717706512" sldId="272"/>
            <ac:spMk id="3" creationId="{15E3F12B-1573-59B7-D008-347F6299D61A}"/>
          </ac:spMkLst>
        </pc:spChg>
      </pc:sldChg>
      <pc:sldChg chg="modSp new mod modClrScheme chgLayout">
        <pc:chgData name="#CHAW KAY KHINE#" userId="S::kaykhine004@e.ntu.edu.sg::8a0cdf09-bc8e-4776-98b5-6082e27b0f06" providerId="AD" clId="Web-{9F6399F3-4164-5253-B788-CD5C60955241}" dt="2023-04-17T22:49:51.387" v="136"/>
        <pc:sldMkLst>
          <pc:docMk/>
          <pc:sldMk cId="38483227" sldId="273"/>
        </pc:sldMkLst>
        <pc:spChg chg="mod ord">
          <ac:chgData name="#CHAW KAY KHINE#" userId="S::kaykhine004@e.ntu.edu.sg::8a0cdf09-bc8e-4776-98b5-6082e27b0f06" providerId="AD" clId="Web-{9F6399F3-4164-5253-B788-CD5C60955241}" dt="2023-04-17T22:49:51.387" v="136"/>
          <ac:spMkLst>
            <pc:docMk/>
            <pc:sldMk cId="38483227" sldId="273"/>
            <ac:spMk id="2" creationId="{804E5AFA-7142-9A5F-0D11-312C4A1349BA}"/>
          </ac:spMkLst>
        </pc:spChg>
        <pc:spChg chg="mod ord">
          <ac:chgData name="#CHAW KAY KHINE#" userId="S::kaykhine004@e.ntu.edu.sg::8a0cdf09-bc8e-4776-98b5-6082e27b0f06" providerId="AD" clId="Web-{9F6399F3-4164-5253-B788-CD5C60955241}" dt="2023-04-17T22:49:51.387" v="136"/>
          <ac:spMkLst>
            <pc:docMk/>
            <pc:sldMk cId="38483227" sldId="273"/>
            <ac:spMk id="3" creationId="{428E2C4A-AD3C-0754-2BCA-054737DA06D3}"/>
          </ac:spMkLst>
        </pc:spChg>
      </pc:sldChg>
      <pc:sldChg chg="addSp delSp modSp new mod setBg addCm modNotes">
        <pc:chgData name="#CHAW KAY KHINE#" userId="S::kaykhine004@e.ntu.edu.sg::8a0cdf09-bc8e-4776-98b5-6082e27b0f06" providerId="AD" clId="Web-{9F6399F3-4164-5253-B788-CD5C60955241}" dt="2023-04-17T23:42:37.500" v="350" actId="1076"/>
        <pc:sldMkLst>
          <pc:docMk/>
          <pc:sldMk cId="807793954" sldId="274"/>
        </pc:sldMkLst>
        <pc:spChg chg="add mod">
          <ac:chgData name="#CHAW KAY KHINE#" userId="S::kaykhine004@e.ntu.edu.sg::8a0cdf09-bc8e-4776-98b5-6082e27b0f06" providerId="AD" clId="Web-{9F6399F3-4164-5253-B788-CD5C60955241}" dt="2023-04-17T23:22:40.259" v="262" actId="1076"/>
          <ac:spMkLst>
            <pc:docMk/>
            <pc:sldMk cId="807793954" sldId="274"/>
            <ac:spMk id="3" creationId="{0A971AF6-600A-F451-38BA-A8865292AEED}"/>
          </ac:spMkLst>
        </pc:spChg>
        <pc:spChg chg="add del">
          <ac:chgData name="#CHAW KAY KHINE#" userId="S::kaykhine004@e.ntu.edu.sg::8a0cdf09-bc8e-4776-98b5-6082e27b0f06" providerId="AD" clId="Web-{9F6399F3-4164-5253-B788-CD5C60955241}" dt="2023-04-17T22:52:57.002" v="142"/>
          <ac:spMkLst>
            <pc:docMk/>
            <pc:sldMk cId="807793954" sldId="274"/>
            <ac:spMk id="5" creationId="{09118F93-5B5D-324F-D319-1660650AE372}"/>
          </ac:spMkLst>
        </pc:spChg>
        <pc:spChg chg="add del mod">
          <ac:chgData name="#CHAW KAY KHINE#" userId="S::kaykhine004@e.ntu.edu.sg::8a0cdf09-bc8e-4776-98b5-6082e27b0f06" providerId="AD" clId="Web-{9F6399F3-4164-5253-B788-CD5C60955241}" dt="2023-04-17T23:21:31.819" v="259"/>
          <ac:spMkLst>
            <pc:docMk/>
            <pc:sldMk cId="807793954" sldId="274"/>
            <ac:spMk id="7" creationId="{8A94FDB7-26C8-9A23-A1A5-75B0B383F0EE}"/>
          </ac:spMkLst>
        </pc:spChg>
        <pc:spChg chg="add mod">
          <ac:chgData name="#CHAW KAY KHINE#" userId="S::kaykhine004@e.ntu.edu.sg::8a0cdf09-bc8e-4776-98b5-6082e27b0f06" providerId="AD" clId="Web-{9F6399F3-4164-5253-B788-CD5C60955241}" dt="2023-04-17T23:42:37.500" v="350" actId="1076"/>
          <ac:spMkLst>
            <pc:docMk/>
            <pc:sldMk cId="807793954" sldId="274"/>
            <ac:spMk id="8" creationId="{71A2FCC7-4CF4-209A-093D-F271EAE05829}"/>
          </ac:spMkLst>
        </pc:spChg>
        <pc:spChg chg="add mod">
          <ac:chgData name="#CHAW KAY KHINE#" userId="S::kaykhine004@e.ntu.edu.sg::8a0cdf09-bc8e-4776-98b5-6082e27b0f06" providerId="AD" clId="Web-{9F6399F3-4164-5253-B788-CD5C60955241}" dt="2023-04-17T23:40:36.543" v="346" actId="20577"/>
          <ac:spMkLst>
            <pc:docMk/>
            <pc:sldMk cId="807793954" sldId="274"/>
            <ac:spMk id="11" creationId="{A661ECAE-C4D7-2724-EE45-25BEF3DCA709}"/>
          </ac:spMkLst>
        </pc:spChg>
        <pc:spChg chg="add">
          <ac:chgData name="#CHAW KAY KHINE#" userId="S::kaykhine004@e.ntu.edu.sg::8a0cdf09-bc8e-4776-98b5-6082e27b0f06" providerId="AD" clId="Web-{9F6399F3-4164-5253-B788-CD5C60955241}" dt="2023-04-17T23:22:26.039" v="260"/>
          <ac:spMkLst>
            <pc:docMk/>
            <pc:sldMk cId="807793954" sldId="274"/>
            <ac:spMk id="14" creationId="{038E7D36-B1C9-463C-983F-AEA5810A60D0}"/>
          </ac:spMkLst>
        </pc:spChg>
        <pc:spChg chg="add">
          <ac:chgData name="#CHAW KAY KHINE#" userId="S::kaykhine004@e.ntu.edu.sg::8a0cdf09-bc8e-4776-98b5-6082e27b0f06" providerId="AD" clId="Web-{9F6399F3-4164-5253-B788-CD5C60955241}" dt="2023-04-17T23:22:26.039" v="260"/>
          <ac:spMkLst>
            <pc:docMk/>
            <pc:sldMk cId="807793954" sldId="274"/>
            <ac:spMk id="16" creationId="{37B9A221-B33F-47C2-85FF-2C8F363D797B}"/>
          </ac:spMkLst>
        </pc:spChg>
        <pc:spChg chg="add">
          <ac:chgData name="#CHAW KAY KHINE#" userId="S::kaykhine004@e.ntu.edu.sg::8a0cdf09-bc8e-4776-98b5-6082e27b0f06" providerId="AD" clId="Web-{9F6399F3-4164-5253-B788-CD5C60955241}" dt="2023-04-17T23:22:26.039" v="260"/>
          <ac:spMkLst>
            <pc:docMk/>
            <pc:sldMk cId="807793954" sldId="274"/>
            <ac:spMk id="18" creationId="{CD0E0EF1-7626-4514-9337-271DD661B1EB}"/>
          </ac:spMkLst>
        </pc:spChg>
        <pc:spChg chg="add">
          <ac:chgData name="#CHAW KAY KHINE#" userId="S::kaykhine004@e.ntu.edu.sg::8a0cdf09-bc8e-4776-98b5-6082e27b0f06" providerId="AD" clId="Web-{9F6399F3-4164-5253-B788-CD5C60955241}" dt="2023-04-17T23:22:26.039" v="260"/>
          <ac:spMkLst>
            <pc:docMk/>
            <pc:sldMk cId="807793954" sldId="274"/>
            <ac:spMk id="20" creationId="{5F0B1492-9A00-4F80-8771-0BB2C2C4353C}"/>
          </ac:spMkLst>
        </pc:spChg>
        <pc:spChg chg="add">
          <ac:chgData name="#CHAW KAY KHINE#" userId="S::kaykhine004@e.ntu.edu.sg::8a0cdf09-bc8e-4776-98b5-6082e27b0f06" providerId="AD" clId="Web-{9F6399F3-4164-5253-B788-CD5C60955241}" dt="2023-04-17T23:22:26.039" v="260"/>
          <ac:spMkLst>
            <pc:docMk/>
            <pc:sldMk cId="807793954" sldId="274"/>
            <ac:spMk id="26" creationId="{B210AC1D-4063-4C6E-9528-FA9C4C0C18E6}"/>
          </ac:spMkLst>
        </pc:spChg>
        <pc:spChg chg="add">
          <ac:chgData name="#CHAW KAY KHINE#" userId="S::kaykhine004@e.ntu.edu.sg::8a0cdf09-bc8e-4776-98b5-6082e27b0f06" providerId="AD" clId="Web-{9F6399F3-4164-5253-B788-CD5C60955241}" dt="2023-04-17T23:22:26.039" v="260"/>
          <ac:spMkLst>
            <pc:docMk/>
            <pc:sldMk cId="807793954" sldId="274"/>
            <ac:spMk id="28" creationId="{02F8C595-E68C-4306-AED8-DC7826A0A506}"/>
          </ac:spMkLst>
        </pc:spChg>
        <pc:picChg chg="add del mod">
          <ac:chgData name="#CHAW KAY KHINE#" userId="S::kaykhine004@e.ntu.edu.sg::8a0cdf09-bc8e-4776-98b5-6082e27b0f06" providerId="AD" clId="Web-{9F6399F3-4164-5253-B788-CD5C60955241}" dt="2023-04-17T23:03:03.772" v="191"/>
          <ac:picMkLst>
            <pc:docMk/>
            <pc:sldMk cId="807793954" sldId="274"/>
            <ac:picMk id="9" creationId="{23D50BCE-BA9A-4B81-D411-422D4F9C691D}"/>
          </ac:picMkLst>
        </pc:picChg>
        <pc:picChg chg="add">
          <ac:chgData name="#CHAW KAY KHINE#" userId="S::kaykhine004@e.ntu.edu.sg::8a0cdf09-bc8e-4776-98b5-6082e27b0f06" providerId="AD" clId="Web-{9F6399F3-4164-5253-B788-CD5C60955241}" dt="2023-04-17T23:22:26.039" v="260"/>
          <ac:picMkLst>
            <pc:docMk/>
            <pc:sldMk cId="807793954" sldId="274"/>
            <ac:picMk id="10" creationId="{F74F811A-AEFC-9E79-5C0C-22B133B477C3}"/>
          </ac:picMkLst>
        </pc:picChg>
        <pc:cxnChg chg="add">
          <ac:chgData name="#CHAW KAY KHINE#" userId="S::kaykhine004@e.ntu.edu.sg::8a0cdf09-bc8e-4776-98b5-6082e27b0f06" providerId="AD" clId="Web-{9F6399F3-4164-5253-B788-CD5C60955241}" dt="2023-04-17T23:22:26.039" v="260"/>
          <ac:cxnSpMkLst>
            <pc:docMk/>
            <pc:sldMk cId="807793954" sldId="274"/>
            <ac:cxnSpMk id="22" creationId="{7FAC7B62-8ACC-41ED-80AB-8D1CDF38B9E4}"/>
          </ac:cxnSpMkLst>
        </pc:cxnChg>
        <pc:cxnChg chg="add">
          <ac:chgData name="#CHAW KAY KHINE#" userId="S::kaykhine004@e.ntu.edu.sg::8a0cdf09-bc8e-4776-98b5-6082e27b0f06" providerId="AD" clId="Web-{9F6399F3-4164-5253-B788-CD5C60955241}" dt="2023-04-17T23:22:26.039" v="260"/>
          <ac:cxnSpMkLst>
            <pc:docMk/>
            <pc:sldMk cId="807793954" sldId="274"/>
            <ac:cxnSpMk id="24" creationId="{945FF525-9A83-4625-99D9-B267BDE077E7}"/>
          </ac:cxnSpMkLst>
        </pc:cxnChg>
        <pc:cxnChg chg="add">
          <ac:chgData name="#CHAW KAY KHINE#" userId="S::kaykhine004@e.ntu.edu.sg::8a0cdf09-bc8e-4776-98b5-6082e27b0f06" providerId="AD" clId="Web-{9F6399F3-4164-5253-B788-CD5C60955241}" dt="2023-04-17T23:22:26.039" v="260"/>
          <ac:cxnSpMkLst>
            <pc:docMk/>
            <pc:sldMk cId="807793954" sldId="274"/>
            <ac:cxnSpMk id="30" creationId="{E58B1629-F209-47B0-BA59-6BD937DBB08F}"/>
          </ac:cxnSpMkLst>
        </pc:cxnChg>
        <pc:extLst>
          <p:ext xmlns:p="http://schemas.openxmlformats.org/presentationml/2006/main" uri="{D6D511B9-2390-475A-947B-AFAB55BFBCF1}">
            <pc226:cmChg xmlns:pc226="http://schemas.microsoft.com/office/powerpoint/2022/06/main/command" chg="add">
              <pc226:chgData name="#CHAW KAY KHINE#" userId="S::kaykhine004@e.ntu.edu.sg::8a0cdf09-bc8e-4776-98b5-6082e27b0f06" providerId="AD" clId="Web-{9F6399F3-4164-5253-B788-CD5C60955241}" dt="2023-04-17T22:53:50.707" v="148"/>
              <pc2:cmMkLst xmlns:pc2="http://schemas.microsoft.com/office/powerpoint/2019/9/main/command">
                <pc:docMk/>
                <pc:sldMk cId="807793954" sldId="274"/>
                <pc2:cmMk id="{F54EE11B-065B-4C4F-88BB-EBC0285FB45A}"/>
              </pc2:cmMkLst>
            </pc226:cmChg>
          </p:ext>
        </pc:extLst>
      </pc:sldChg>
      <pc:sldChg chg="new del">
        <pc:chgData name="#CHAW KAY KHINE#" userId="S::kaykhine004@e.ntu.edu.sg::8a0cdf09-bc8e-4776-98b5-6082e27b0f06" providerId="AD" clId="Web-{9F6399F3-4164-5253-B788-CD5C60955241}" dt="2023-04-17T22:54:29.223" v="155"/>
        <pc:sldMkLst>
          <pc:docMk/>
          <pc:sldMk cId="4257469778" sldId="275"/>
        </pc:sldMkLst>
      </pc:sldChg>
      <pc:sldChg chg="addSp delSp modSp new mod setBg modNotes">
        <pc:chgData name="#CHAW KAY KHINE#" userId="S::kaykhine004@e.ntu.edu.sg::8a0cdf09-bc8e-4776-98b5-6082e27b0f06" providerId="AD" clId="Web-{9F6399F3-4164-5253-B788-CD5C60955241}" dt="2023-04-17T23:45:33.067" v="367" actId="1076"/>
        <pc:sldMkLst>
          <pc:docMk/>
          <pc:sldMk cId="4285610318" sldId="275"/>
        </pc:sldMkLst>
        <pc:spChg chg="add mod">
          <ac:chgData name="#CHAW KAY KHINE#" userId="S::kaykhine004@e.ntu.edu.sg::8a0cdf09-bc8e-4776-98b5-6082e27b0f06" providerId="AD" clId="Web-{9F6399F3-4164-5253-B788-CD5C60955241}" dt="2023-04-17T23:34:19.266" v="307" actId="20577"/>
          <ac:spMkLst>
            <pc:docMk/>
            <pc:sldMk cId="4285610318" sldId="275"/>
            <ac:spMk id="3" creationId="{6FE0E96D-5832-1BCD-DC73-27BA2A6AFF90}"/>
          </ac:spMkLst>
        </pc:spChg>
        <pc:spChg chg="add mod">
          <ac:chgData name="#CHAW KAY KHINE#" userId="S::kaykhine004@e.ntu.edu.sg::8a0cdf09-bc8e-4776-98b5-6082e27b0f06" providerId="AD" clId="Web-{9F6399F3-4164-5253-B788-CD5C60955241}" dt="2023-04-17T23:45:33.067" v="367" actId="1076"/>
          <ac:spMkLst>
            <pc:docMk/>
            <pc:sldMk cId="4285610318" sldId="275"/>
            <ac:spMk id="4" creationId="{E9352E81-E99A-3840-BFA8-0F52C395A1FB}"/>
          </ac:spMkLst>
        </pc:spChg>
        <pc:spChg chg="add mod">
          <ac:chgData name="#CHAW KAY KHINE#" userId="S::kaykhine004@e.ntu.edu.sg::8a0cdf09-bc8e-4776-98b5-6082e27b0f06" providerId="AD" clId="Web-{9F6399F3-4164-5253-B788-CD5C60955241}" dt="2023-04-17T23:40:13.043" v="333" actId="1076"/>
          <ac:spMkLst>
            <pc:docMk/>
            <pc:sldMk cId="4285610318" sldId="275"/>
            <ac:spMk id="6" creationId="{6440E671-B33F-C4E0-BE4D-FE8A4A8CB36F}"/>
          </ac:spMkLst>
        </pc:spChg>
        <pc:spChg chg="add mod">
          <ac:chgData name="#CHAW KAY KHINE#" userId="S::kaykhine004@e.ntu.edu.sg::8a0cdf09-bc8e-4776-98b5-6082e27b0f06" providerId="AD" clId="Web-{9F6399F3-4164-5253-B788-CD5C60955241}" dt="2023-04-17T23:45:18.958" v="360" actId="20577"/>
          <ac:spMkLst>
            <pc:docMk/>
            <pc:sldMk cId="4285610318" sldId="275"/>
            <ac:spMk id="8" creationId="{61A4FC5C-85AF-6638-979A-C156C87EA21B}"/>
          </ac:spMkLst>
        </pc:spChg>
        <pc:spChg chg="add del">
          <ac:chgData name="#CHAW KAY KHINE#" userId="S::kaykhine004@e.ntu.edu.sg::8a0cdf09-bc8e-4776-98b5-6082e27b0f06" providerId="AD" clId="Web-{9F6399F3-4164-5253-B788-CD5C60955241}" dt="2023-04-17T23:26:41.297" v="293"/>
          <ac:spMkLst>
            <pc:docMk/>
            <pc:sldMk cId="4285610318" sldId="275"/>
            <ac:spMk id="9" creationId="{D284A420-F50C-4C2C-B88E-E6F4EF504B6E}"/>
          </ac:spMkLst>
        </pc:spChg>
        <pc:spChg chg="add del">
          <ac:chgData name="#CHAW KAY KHINE#" userId="S::kaykhine004@e.ntu.edu.sg::8a0cdf09-bc8e-4776-98b5-6082e27b0f06" providerId="AD" clId="Web-{9F6399F3-4164-5253-B788-CD5C60955241}" dt="2023-04-17T23:26:41.297" v="293"/>
          <ac:spMkLst>
            <pc:docMk/>
            <pc:sldMk cId="4285610318" sldId="275"/>
            <ac:spMk id="11" creationId="{893A6D2E-5228-4998-9E24-EFCCA024675E}"/>
          </ac:spMkLst>
        </pc:spChg>
        <pc:spChg chg="add del">
          <ac:chgData name="#CHAW KAY KHINE#" userId="S::kaykhine004@e.ntu.edu.sg::8a0cdf09-bc8e-4776-98b5-6082e27b0f06" providerId="AD" clId="Web-{9F6399F3-4164-5253-B788-CD5C60955241}" dt="2023-04-17T23:26:41.297" v="293"/>
          <ac:spMkLst>
            <pc:docMk/>
            <pc:sldMk cId="4285610318" sldId="275"/>
            <ac:spMk id="17" creationId="{E2BA2BD9-7B54-4190-8F06-3EF3658A0020}"/>
          </ac:spMkLst>
        </pc:spChg>
        <pc:spChg chg="add del">
          <ac:chgData name="#CHAW KAY KHINE#" userId="S::kaykhine004@e.ntu.edu.sg::8a0cdf09-bc8e-4776-98b5-6082e27b0f06" providerId="AD" clId="Web-{9F6399F3-4164-5253-B788-CD5C60955241}" dt="2023-04-17T23:26:41.297" v="293"/>
          <ac:spMkLst>
            <pc:docMk/>
            <pc:sldMk cId="4285610318" sldId="275"/>
            <ac:spMk id="19" creationId="{184F9D61-9303-40B4-9F7E-66A9B4EDC458}"/>
          </ac:spMkLst>
        </pc:spChg>
        <pc:spChg chg="add del">
          <ac:chgData name="#CHAW KAY KHINE#" userId="S::kaykhine004@e.ntu.edu.sg::8a0cdf09-bc8e-4776-98b5-6082e27b0f06" providerId="AD" clId="Web-{9F6399F3-4164-5253-B788-CD5C60955241}" dt="2023-04-17T23:26:41.297" v="293"/>
          <ac:spMkLst>
            <pc:docMk/>
            <pc:sldMk cId="4285610318" sldId="275"/>
            <ac:spMk id="21" creationId="{648D746A-0359-4EAE-8CF9-062E281698EC}"/>
          </ac:spMkLst>
        </pc:spChg>
        <pc:spChg chg="add del">
          <ac:chgData name="#CHAW KAY KHINE#" userId="S::kaykhine004@e.ntu.edu.sg::8a0cdf09-bc8e-4776-98b5-6082e27b0f06" providerId="AD" clId="Web-{9F6399F3-4164-5253-B788-CD5C60955241}" dt="2023-04-17T23:26:41.281" v="292"/>
          <ac:spMkLst>
            <pc:docMk/>
            <pc:sldMk cId="4285610318" sldId="275"/>
            <ac:spMk id="28" creationId="{D284A420-F50C-4C2C-B88E-E6F4EF504B6E}"/>
          </ac:spMkLst>
        </pc:spChg>
        <pc:spChg chg="add del">
          <ac:chgData name="#CHAW KAY KHINE#" userId="S::kaykhine004@e.ntu.edu.sg::8a0cdf09-bc8e-4776-98b5-6082e27b0f06" providerId="AD" clId="Web-{9F6399F3-4164-5253-B788-CD5C60955241}" dt="2023-04-17T23:26:41.281" v="292"/>
          <ac:spMkLst>
            <pc:docMk/>
            <pc:sldMk cId="4285610318" sldId="275"/>
            <ac:spMk id="30" creationId="{893A6D2E-5228-4998-9E24-EFCCA024675E}"/>
          </ac:spMkLst>
        </pc:spChg>
        <pc:spChg chg="add del">
          <ac:chgData name="#CHAW KAY KHINE#" userId="S::kaykhine004@e.ntu.edu.sg::8a0cdf09-bc8e-4776-98b5-6082e27b0f06" providerId="AD" clId="Web-{9F6399F3-4164-5253-B788-CD5C60955241}" dt="2023-04-17T23:26:41.281" v="292"/>
          <ac:spMkLst>
            <pc:docMk/>
            <pc:sldMk cId="4285610318" sldId="275"/>
            <ac:spMk id="36" creationId="{9E3E16BB-730F-448D-8C6D-9B9097F5C5B4}"/>
          </ac:spMkLst>
        </pc:spChg>
        <pc:spChg chg="add del">
          <ac:chgData name="#CHAW KAY KHINE#" userId="S::kaykhine004@e.ntu.edu.sg::8a0cdf09-bc8e-4776-98b5-6082e27b0f06" providerId="AD" clId="Web-{9F6399F3-4164-5253-B788-CD5C60955241}" dt="2023-04-17T23:26:41.281" v="292"/>
          <ac:spMkLst>
            <pc:docMk/>
            <pc:sldMk cId="4285610318" sldId="275"/>
            <ac:spMk id="38" creationId="{13A48C6C-3CC4-4EE5-A773-EC1EB7F59CD4}"/>
          </ac:spMkLst>
        </pc:spChg>
        <pc:spChg chg="add del">
          <ac:chgData name="#CHAW KAY KHINE#" userId="S::kaykhine004@e.ntu.edu.sg::8a0cdf09-bc8e-4776-98b5-6082e27b0f06" providerId="AD" clId="Web-{9F6399F3-4164-5253-B788-CD5C60955241}" dt="2023-04-17T23:30:37.260" v="300"/>
          <ac:spMkLst>
            <pc:docMk/>
            <pc:sldMk cId="4285610318" sldId="275"/>
            <ac:spMk id="42" creationId="{D284A420-F50C-4C2C-B88E-E6F4EF504B6E}"/>
          </ac:spMkLst>
        </pc:spChg>
        <pc:spChg chg="add del">
          <ac:chgData name="#CHAW KAY KHINE#" userId="S::kaykhine004@e.ntu.edu.sg::8a0cdf09-bc8e-4776-98b5-6082e27b0f06" providerId="AD" clId="Web-{9F6399F3-4164-5253-B788-CD5C60955241}" dt="2023-04-17T23:30:37.260" v="300"/>
          <ac:spMkLst>
            <pc:docMk/>
            <pc:sldMk cId="4285610318" sldId="275"/>
            <ac:spMk id="43" creationId="{893A6D2E-5228-4998-9E24-EFCCA024675E}"/>
          </ac:spMkLst>
        </pc:spChg>
        <pc:spChg chg="add del">
          <ac:chgData name="#CHAW KAY KHINE#" userId="S::kaykhine004@e.ntu.edu.sg::8a0cdf09-bc8e-4776-98b5-6082e27b0f06" providerId="AD" clId="Web-{9F6399F3-4164-5253-B788-CD5C60955241}" dt="2023-04-17T23:30:37.260" v="300"/>
          <ac:spMkLst>
            <pc:docMk/>
            <pc:sldMk cId="4285610318" sldId="275"/>
            <ac:spMk id="46" creationId="{B098FE6D-7262-4839-92B0-81ABB08819F3}"/>
          </ac:spMkLst>
        </pc:spChg>
        <pc:spChg chg="add del">
          <ac:chgData name="#CHAW KAY KHINE#" userId="S::kaykhine004@e.ntu.edu.sg::8a0cdf09-bc8e-4776-98b5-6082e27b0f06" providerId="AD" clId="Web-{9F6399F3-4164-5253-B788-CD5C60955241}" dt="2023-04-17T23:30:37.260" v="300"/>
          <ac:spMkLst>
            <pc:docMk/>
            <pc:sldMk cId="4285610318" sldId="275"/>
            <ac:spMk id="47" creationId="{F489C2E0-4895-4B72-85EA-7EE9FAFFDC7E}"/>
          </ac:spMkLst>
        </pc:spChg>
        <pc:spChg chg="add del">
          <ac:chgData name="#CHAW KAY KHINE#" userId="S::kaykhine004@e.ntu.edu.sg::8a0cdf09-bc8e-4776-98b5-6082e27b0f06" providerId="AD" clId="Web-{9F6399F3-4164-5253-B788-CD5C60955241}" dt="2023-04-17T23:30:37.244" v="299"/>
          <ac:spMkLst>
            <pc:docMk/>
            <pc:sldMk cId="4285610318" sldId="275"/>
            <ac:spMk id="53" creationId="{D284A420-F50C-4C2C-B88E-E6F4EF504B6E}"/>
          </ac:spMkLst>
        </pc:spChg>
        <pc:spChg chg="add del">
          <ac:chgData name="#CHAW KAY KHINE#" userId="S::kaykhine004@e.ntu.edu.sg::8a0cdf09-bc8e-4776-98b5-6082e27b0f06" providerId="AD" clId="Web-{9F6399F3-4164-5253-B788-CD5C60955241}" dt="2023-04-17T23:30:37.244" v="299"/>
          <ac:spMkLst>
            <pc:docMk/>
            <pc:sldMk cId="4285610318" sldId="275"/>
            <ac:spMk id="55" creationId="{893A6D2E-5228-4998-9E24-EFCCA024675E}"/>
          </ac:spMkLst>
        </pc:spChg>
        <pc:spChg chg="add del">
          <ac:chgData name="#CHAW KAY KHINE#" userId="S::kaykhine004@e.ntu.edu.sg::8a0cdf09-bc8e-4776-98b5-6082e27b0f06" providerId="AD" clId="Web-{9F6399F3-4164-5253-B788-CD5C60955241}" dt="2023-04-17T23:30:37.244" v="299"/>
          <ac:spMkLst>
            <pc:docMk/>
            <pc:sldMk cId="4285610318" sldId="275"/>
            <ac:spMk id="61" creationId="{518BCE60-EB58-4019-B93A-1094BA89FB95}"/>
          </ac:spMkLst>
        </pc:spChg>
        <pc:spChg chg="add del">
          <ac:chgData name="#CHAW KAY KHINE#" userId="S::kaykhine004@e.ntu.edu.sg::8a0cdf09-bc8e-4776-98b5-6082e27b0f06" providerId="AD" clId="Web-{9F6399F3-4164-5253-B788-CD5C60955241}" dt="2023-04-17T23:30:37.244" v="299"/>
          <ac:spMkLst>
            <pc:docMk/>
            <pc:sldMk cId="4285610318" sldId="275"/>
            <ac:spMk id="63" creationId="{5239C5D7-3A83-4B28-BA16-9364DA5FA6A4}"/>
          </ac:spMkLst>
        </pc:spChg>
        <pc:spChg chg="add del">
          <ac:chgData name="#CHAW KAY KHINE#" userId="S::kaykhine004@e.ntu.edu.sg::8a0cdf09-bc8e-4776-98b5-6082e27b0f06" providerId="AD" clId="Web-{9F6399F3-4164-5253-B788-CD5C60955241}" dt="2023-04-17T23:31:44.590" v="301"/>
          <ac:spMkLst>
            <pc:docMk/>
            <pc:sldMk cId="4285610318" sldId="275"/>
            <ac:spMk id="67" creationId="{D284A420-F50C-4C2C-B88E-E6F4EF504B6E}"/>
          </ac:spMkLst>
        </pc:spChg>
        <pc:spChg chg="add del">
          <ac:chgData name="#CHAW KAY KHINE#" userId="S::kaykhine004@e.ntu.edu.sg::8a0cdf09-bc8e-4776-98b5-6082e27b0f06" providerId="AD" clId="Web-{9F6399F3-4164-5253-B788-CD5C60955241}" dt="2023-04-17T23:31:44.590" v="301"/>
          <ac:spMkLst>
            <pc:docMk/>
            <pc:sldMk cId="4285610318" sldId="275"/>
            <ac:spMk id="68" creationId="{893A6D2E-5228-4998-9E24-EFCCA024675E}"/>
          </ac:spMkLst>
        </pc:spChg>
        <pc:spChg chg="add del">
          <ac:chgData name="#CHAW KAY KHINE#" userId="S::kaykhine004@e.ntu.edu.sg::8a0cdf09-bc8e-4776-98b5-6082e27b0f06" providerId="AD" clId="Web-{9F6399F3-4164-5253-B788-CD5C60955241}" dt="2023-04-17T23:31:44.590" v="301"/>
          <ac:spMkLst>
            <pc:docMk/>
            <pc:sldMk cId="4285610318" sldId="275"/>
            <ac:spMk id="71" creationId="{5E39F2DB-7862-4382-86B8-7D309E4B3666}"/>
          </ac:spMkLst>
        </pc:spChg>
        <pc:spChg chg="add del">
          <ac:chgData name="#CHAW KAY KHINE#" userId="S::kaykhine004@e.ntu.edu.sg::8a0cdf09-bc8e-4776-98b5-6082e27b0f06" providerId="AD" clId="Web-{9F6399F3-4164-5253-B788-CD5C60955241}" dt="2023-04-17T23:31:44.590" v="301"/>
          <ac:spMkLst>
            <pc:docMk/>
            <pc:sldMk cId="4285610318" sldId="275"/>
            <ac:spMk id="72" creationId="{B30B727F-99CD-48A5-9962-6F0C0EA62625}"/>
          </ac:spMkLst>
        </pc:spChg>
        <pc:spChg chg="add">
          <ac:chgData name="#CHAW KAY KHINE#" userId="S::kaykhine004@e.ntu.edu.sg::8a0cdf09-bc8e-4776-98b5-6082e27b0f06" providerId="AD" clId="Web-{9F6399F3-4164-5253-B788-CD5C60955241}" dt="2023-04-17T23:31:44.590" v="301"/>
          <ac:spMkLst>
            <pc:docMk/>
            <pc:sldMk cId="4285610318" sldId="275"/>
            <ac:spMk id="78" creationId="{D284A420-F50C-4C2C-B88E-E6F4EF504B6E}"/>
          </ac:spMkLst>
        </pc:spChg>
        <pc:spChg chg="add">
          <ac:chgData name="#CHAW KAY KHINE#" userId="S::kaykhine004@e.ntu.edu.sg::8a0cdf09-bc8e-4776-98b5-6082e27b0f06" providerId="AD" clId="Web-{9F6399F3-4164-5253-B788-CD5C60955241}" dt="2023-04-17T23:31:44.590" v="301"/>
          <ac:spMkLst>
            <pc:docMk/>
            <pc:sldMk cId="4285610318" sldId="275"/>
            <ac:spMk id="80" creationId="{893A6D2E-5228-4998-9E24-EFCCA024675E}"/>
          </ac:spMkLst>
        </pc:spChg>
        <pc:spChg chg="add">
          <ac:chgData name="#CHAW KAY KHINE#" userId="S::kaykhine004@e.ntu.edu.sg::8a0cdf09-bc8e-4776-98b5-6082e27b0f06" providerId="AD" clId="Web-{9F6399F3-4164-5253-B788-CD5C60955241}" dt="2023-04-17T23:31:44.590" v="301"/>
          <ac:spMkLst>
            <pc:docMk/>
            <pc:sldMk cId="4285610318" sldId="275"/>
            <ac:spMk id="86" creationId="{AA857166-A416-4C5E-8AA9-5D5D1E13D151}"/>
          </ac:spMkLst>
        </pc:spChg>
        <pc:spChg chg="add">
          <ac:chgData name="#CHAW KAY KHINE#" userId="S::kaykhine004@e.ntu.edu.sg::8a0cdf09-bc8e-4776-98b5-6082e27b0f06" providerId="AD" clId="Web-{9F6399F3-4164-5253-B788-CD5C60955241}" dt="2023-04-17T23:31:44.590" v="301"/>
          <ac:spMkLst>
            <pc:docMk/>
            <pc:sldMk cId="4285610318" sldId="275"/>
            <ac:spMk id="88" creationId="{454D4344-7A53-4BC2-BE3F-111FE485330E}"/>
          </ac:spMkLst>
        </pc:spChg>
        <pc:spChg chg="add">
          <ac:chgData name="#CHAW KAY KHINE#" userId="S::kaykhine004@e.ntu.edu.sg::8a0cdf09-bc8e-4776-98b5-6082e27b0f06" providerId="AD" clId="Web-{9F6399F3-4164-5253-B788-CD5C60955241}" dt="2023-04-17T23:31:44.590" v="301"/>
          <ac:spMkLst>
            <pc:docMk/>
            <pc:sldMk cId="4285610318" sldId="275"/>
            <ac:spMk id="90" creationId="{13A48C6C-3CC4-4EE5-A773-EC1EB7F59CD4}"/>
          </ac:spMkLst>
        </pc:spChg>
        <pc:spChg chg="add">
          <ac:chgData name="#CHAW KAY KHINE#" userId="S::kaykhine004@e.ntu.edu.sg::8a0cdf09-bc8e-4776-98b5-6082e27b0f06" providerId="AD" clId="Web-{9F6399F3-4164-5253-B788-CD5C60955241}" dt="2023-04-17T23:31:44.590" v="301"/>
          <ac:spMkLst>
            <pc:docMk/>
            <pc:sldMk cId="4285610318" sldId="275"/>
            <ac:spMk id="92" creationId="{F489C2E0-4895-4B72-85EA-7EE9FAFFDC7E}"/>
          </ac:spMkLst>
        </pc:spChg>
        <pc:picChg chg="add del mod ord">
          <ac:chgData name="#CHAW KAY KHINE#" userId="S::kaykhine004@e.ntu.edu.sg::8a0cdf09-bc8e-4776-98b5-6082e27b0f06" providerId="AD" clId="Web-{9F6399F3-4164-5253-B788-CD5C60955241}" dt="2023-04-17T23:44:11.065" v="352"/>
          <ac:picMkLst>
            <pc:docMk/>
            <pc:sldMk cId="4285610318" sldId="275"/>
            <ac:picMk id="5" creationId="{A815FAFC-E3D7-5734-DAB6-37C5269D54AC}"/>
          </ac:picMkLst>
        </pc:picChg>
        <pc:picChg chg="add mod">
          <ac:chgData name="#CHAW KAY KHINE#" userId="S::kaykhine004@e.ntu.edu.sg::8a0cdf09-bc8e-4776-98b5-6082e27b0f06" providerId="AD" clId="Web-{9F6399F3-4164-5253-B788-CD5C60955241}" dt="2023-04-17T23:45:29.755" v="366" actId="1076"/>
          <ac:picMkLst>
            <pc:docMk/>
            <pc:sldMk cId="4285610318" sldId="275"/>
            <ac:picMk id="7" creationId="{6F17F6B4-8A20-87BE-D9B5-DBF6EF5108E1}"/>
          </ac:picMkLst>
        </pc:picChg>
        <pc:cxnChg chg="add del">
          <ac:chgData name="#CHAW KAY KHINE#" userId="S::kaykhine004@e.ntu.edu.sg::8a0cdf09-bc8e-4776-98b5-6082e27b0f06" providerId="AD" clId="Web-{9F6399F3-4164-5253-B788-CD5C60955241}" dt="2023-04-17T23:26:41.297" v="293"/>
          <ac:cxnSpMkLst>
            <pc:docMk/>
            <pc:sldMk cId="4285610318" sldId="275"/>
            <ac:cxnSpMk id="13" creationId="{3ADB48DB-8E25-4F2F-8C02-5B793937255F}"/>
          </ac:cxnSpMkLst>
        </pc:cxnChg>
        <pc:cxnChg chg="add del">
          <ac:chgData name="#CHAW KAY KHINE#" userId="S::kaykhine004@e.ntu.edu.sg::8a0cdf09-bc8e-4776-98b5-6082e27b0f06" providerId="AD" clId="Web-{9F6399F3-4164-5253-B788-CD5C60955241}" dt="2023-04-17T23:26:41.297" v="293"/>
          <ac:cxnSpMkLst>
            <pc:docMk/>
            <pc:sldMk cId="4285610318" sldId="275"/>
            <ac:cxnSpMk id="15" creationId="{C32BA7E3-7313-49C8-A245-A85BDEB13EB3}"/>
          </ac:cxnSpMkLst>
        </pc:cxnChg>
        <pc:cxnChg chg="add del">
          <ac:chgData name="#CHAW KAY KHINE#" userId="S::kaykhine004@e.ntu.edu.sg::8a0cdf09-bc8e-4776-98b5-6082e27b0f06" providerId="AD" clId="Web-{9F6399F3-4164-5253-B788-CD5C60955241}" dt="2023-04-17T23:26:41.297" v="293"/>
          <ac:cxnSpMkLst>
            <pc:docMk/>
            <pc:sldMk cId="4285610318" sldId="275"/>
            <ac:cxnSpMk id="23" creationId="{3816C099-0516-4486-BC06-E0DCD29DDF29}"/>
          </ac:cxnSpMkLst>
        </pc:cxnChg>
        <pc:cxnChg chg="add del">
          <ac:chgData name="#CHAW KAY KHINE#" userId="S::kaykhine004@e.ntu.edu.sg::8a0cdf09-bc8e-4776-98b5-6082e27b0f06" providerId="AD" clId="Web-{9F6399F3-4164-5253-B788-CD5C60955241}" dt="2023-04-17T23:26:41.281" v="292"/>
          <ac:cxnSpMkLst>
            <pc:docMk/>
            <pc:sldMk cId="4285610318" sldId="275"/>
            <ac:cxnSpMk id="32" creationId="{3ADB48DB-8E25-4F2F-8C02-5B793937255F}"/>
          </ac:cxnSpMkLst>
        </pc:cxnChg>
        <pc:cxnChg chg="add del">
          <ac:chgData name="#CHAW KAY KHINE#" userId="S::kaykhine004@e.ntu.edu.sg::8a0cdf09-bc8e-4776-98b5-6082e27b0f06" providerId="AD" clId="Web-{9F6399F3-4164-5253-B788-CD5C60955241}" dt="2023-04-17T23:26:41.281" v="292"/>
          <ac:cxnSpMkLst>
            <pc:docMk/>
            <pc:sldMk cId="4285610318" sldId="275"/>
            <ac:cxnSpMk id="34" creationId="{C32BA7E3-7313-49C8-A245-A85BDEB13EB3}"/>
          </ac:cxnSpMkLst>
        </pc:cxnChg>
        <pc:cxnChg chg="add del">
          <ac:chgData name="#CHAW KAY KHINE#" userId="S::kaykhine004@e.ntu.edu.sg::8a0cdf09-bc8e-4776-98b5-6082e27b0f06" providerId="AD" clId="Web-{9F6399F3-4164-5253-B788-CD5C60955241}" dt="2023-04-17T23:26:41.281" v="292"/>
          <ac:cxnSpMkLst>
            <pc:docMk/>
            <pc:sldMk cId="4285610318" sldId="275"/>
            <ac:cxnSpMk id="40" creationId="{6355837D-AECC-45D7-82B2-8959A52F7886}"/>
          </ac:cxnSpMkLst>
        </pc:cxnChg>
        <pc:cxnChg chg="add del">
          <ac:chgData name="#CHAW KAY KHINE#" userId="S::kaykhine004@e.ntu.edu.sg::8a0cdf09-bc8e-4776-98b5-6082e27b0f06" providerId="AD" clId="Web-{9F6399F3-4164-5253-B788-CD5C60955241}" dt="2023-04-17T23:30:37.260" v="300"/>
          <ac:cxnSpMkLst>
            <pc:docMk/>
            <pc:sldMk cId="4285610318" sldId="275"/>
            <ac:cxnSpMk id="44" creationId="{3ADB48DB-8E25-4F2F-8C02-5B793937255F}"/>
          </ac:cxnSpMkLst>
        </pc:cxnChg>
        <pc:cxnChg chg="add del">
          <ac:chgData name="#CHAW KAY KHINE#" userId="S::kaykhine004@e.ntu.edu.sg::8a0cdf09-bc8e-4776-98b5-6082e27b0f06" providerId="AD" clId="Web-{9F6399F3-4164-5253-B788-CD5C60955241}" dt="2023-04-17T23:30:37.260" v="300"/>
          <ac:cxnSpMkLst>
            <pc:docMk/>
            <pc:sldMk cId="4285610318" sldId="275"/>
            <ac:cxnSpMk id="45" creationId="{C32BA7E3-7313-49C8-A245-A85BDEB13EB3}"/>
          </ac:cxnSpMkLst>
        </pc:cxnChg>
        <pc:cxnChg chg="add del">
          <ac:chgData name="#CHAW KAY KHINE#" userId="S::kaykhine004@e.ntu.edu.sg::8a0cdf09-bc8e-4776-98b5-6082e27b0f06" providerId="AD" clId="Web-{9F6399F3-4164-5253-B788-CD5C60955241}" dt="2023-04-17T23:30:37.260" v="300"/>
          <ac:cxnSpMkLst>
            <pc:docMk/>
            <pc:sldMk cId="4285610318" sldId="275"/>
            <ac:cxnSpMk id="48" creationId="{2E6B6C39-3A8E-4EAF-A0CD-4FE0CDFCD7DB}"/>
          </ac:cxnSpMkLst>
        </pc:cxnChg>
        <pc:cxnChg chg="add del">
          <ac:chgData name="#CHAW KAY KHINE#" userId="S::kaykhine004@e.ntu.edu.sg::8a0cdf09-bc8e-4776-98b5-6082e27b0f06" providerId="AD" clId="Web-{9F6399F3-4164-5253-B788-CD5C60955241}" dt="2023-04-17T23:30:37.244" v="299"/>
          <ac:cxnSpMkLst>
            <pc:docMk/>
            <pc:sldMk cId="4285610318" sldId="275"/>
            <ac:cxnSpMk id="57" creationId="{3ADB48DB-8E25-4F2F-8C02-5B793937255F}"/>
          </ac:cxnSpMkLst>
        </pc:cxnChg>
        <pc:cxnChg chg="add del">
          <ac:chgData name="#CHAW KAY KHINE#" userId="S::kaykhine004@e.ntu.edu.sg::8a0cdf09-bc8e-4776-98b5-6082e27b0f06" providerId="AD" clId="Web-{9F6399F3-4164-5253-B788-CD5C60955241}" dt="2023-04-17T23:30:37.244" v="299"/>
          <ac:cxnSpMkLst>
            <pc:docMk/>
            <pc:sldMk cId="4285610318" sldId="275"/>
            <ac:cxnSpMk id="59" creationId="{C32BA7E3-7313-49C8-A245-A85BDEB13EB3}"/>
          </ac:cxnSpMkLst>
        </pc:cxnChg>
        <pc:cxnChg chg="add del">
          <ac:chgData name="#CHAW KAY KHINE#" userId="S::kaykhine004@e.ntu.edu.sg::8a0cdf09-bc8e-4776-98b5-6082e27b0f06" providerId="AD" clId="Web-{9F6399F3-4164-5253-B788-CD5C60955241}" dt="2023-04-17T23:30:37.244" v="299"/>
          <ac:cxnSpMkLst>
            <pc:docMk/>
            <pc:sldMk cId="4285610318" sldId="275"/>
            <ac:cxnSpMk id="65" creationId="{48A448B8-5E47-4A21-B872-FCB55ADBF28F}"/>
          </ac:cxnSpMkLst>
        </pc:cxnChg>
        <pc:cxnChg chg="add del">
          <ac:chgData name="#CHAW KAY KHINE#" userId="S::kaykhine004@e.ntu.edu.sg::8a0cdf09-bc8e-4776-98b5-6082e27b0f06" providerId="AD" clId="Web-{9F6399F3-4164-5253-B788-CD5C60955241}" dt="2023-04-17T23:31:44.590" v="301"/>
          <ac:cxnSpMkLst>
            <pc:docMk/>
            <pc:sldMk cId="4285610318" sldId="275"/>
            <ac:cxnSpMk id="69" creationId="{3ADB48DB-8E25-4F2F-8C02-5B793937255F}"/>
          </ac:cxnSpMkLst>
        </pc:cxnChg>
        <pc:cxnChg chg="add del">
          <ac:chgData name="#CHAW KAY KHINE#" userId="S::kaykhine004@e.ntu.edu.sg::8a0cdf09-bc8e-4776-98b5-6082e27b0f06" providerId="AD" clId="Web-{9F6399F3-4164-5253-B788-CD5C60955241}" dt="2023-04-17T23:31:44.590" v="301"/>
          <ac:cxnSpMkLst>
            <pc:docMk/>
            <pc:sldMk cId="4285610318" sldId="275"/>
            <ac:cxnSpMk id="70" creationId="{C32BA7E3-7313-49C8-A245-A85BDEB13EB3}"/>
          </ac:cxnSpMkLst>
        </pc:cxnChg>
        <pc:cxnChg chg="add del">
          <ac:chgData name="#CHAW KAY KHINE#" userId="S::kaykhine004@e.ntu.edu.sg::8a0cdf09-bc8e-4776-98b5-6082e27b0f06" providerId="AD" clId="Web-{9F6399F3-4164-5253-B788-CD5C60955241}" dt="2023-04-17T23:31:44.590" v="301"/>
          <ac:cxnSpMkLst>
            <pc:docMk/>
            <pc:sldMk cId="4285610318" sldId="275"/>
            <ac:cxnSpMk id="73" creationId="{2C4AD1A6-4D2B-4BD2-A7D5-B3F27077C471}"/>
          </ac:cxnSpMkLst>
        </pc:cxnChg>
        <pc:cxnChg chg="add">
          <ac:chgData name="#CHAW KAY KHINE#" userId="S::kaykhine004@e.ntu.edu.sg::8a0cdf09-bc8e-4776-98b5-6082e27b0f06" providerId="AD" clId="Web-{9F6399F3-4164-5253-B788-CD5C60955241}" dt="2023-04-17T23:31:44.590" v="301"/>
          <ac:cxnSpMkLst>
            <pc:docMk/>
            <pc:sldMk cId="4285610318" sldId="275"/>
            <ac:cxnSpMk id="82" creationId="{3ADB48DB-8E25-4F2F-8C02-5B793937255F}"/>
          </ac:cxnSpMkLst>
        </pc:cxnChg>
        <pc:cxnChg chg="add">
          <ac:chgData name="#CHAW KAY KHINE#" userId="S::kaykhine004@e.ntu.edu.sg::8a0cdf09-bc8e-4776-98b5-6082e27b0f06" providerId="AD" clId="Web-{9F6399F3-4164-5253-B788-CD5C60955241}" dt="2023-04-17T23:31:44.590" v="301"/>
          <ac:cxnSpMkLst>
            <pc:docMk/>
            <pc:sldMk cId="4285610318" sldId="275"/>
            <ac:cxnSpMk id="84" creationId="{C32BA7E3-7313-49C8-A245-A85BDEB13EB3}"/>
          </ac:cxnSpMkLst>
        </pc:cxnChg>
        <pc:cxnChg chg="add">
          <ac:chgData name="#CHAW KAY KHINE#" userId="S::kaykhine004@e.ntu.edu.sg::8a0cdf09-bc8e-4776-98b5-6082e27b0f06" providerId="AD" clId="Web-{9F6399F3-4164-5253-B788-CD5C60955241}" dt="2023-04-17T23:31:44.590" v="301"/>
          <ac:cxnSpMkLst>
            <pc:docMk/>
            <pc:sldMk cId="4285610318" sldId="275"/>
            <ac:cxnSpMk id="94" creationId="{1D7AD51E-A168-490B-B8A6-8AFE86E0F2B5}"/>
          </ac:cxnSpMkLst>
        </pc:cxnChg>
      </pc:sldChg>
      <pc:sldChg chg="new del">
        <pc:chgData name="#CHAW KAY KHINE#" userId="S::kaykhine004@e.ntu.edu.sg::8a0cdf09-bc8e-4776-98b5-6082e27b0f06" providerId="AD" clId="Web-{9F6399F3-4164-5253-B788-CD5C60955241}" dt="2023-04-17T23:34:25.563" v="309"/>
        <pc:sldMkLst>
          <pc:docMk/>
          <pc:sldMk cId="2639640090" sldId="276"/>
        </pc:sldMkLst>
      </pc:sldChg>
      <pc:sldMasterChg chg="add del addSldLayout delSldLayout">
        <pc:chgData name="#CHAW KAY KHINE#" userId="S::kaykhine004@e.ntu.edu.sg::8a0cdf09-bc8e-4776-98b5-6082e27b0f06" providerId="AD" clId="Web-{9F6399F3-4164-5253-B788-CD5C60955241}" dt="2023-04-17T22:49:51.387" v="136"/>
        <pc:sldMasterMkLst>
          <pc:docMk/>
          <pc:sldMasterMk cId="2727861485" sldId="2147483685"/>
        </pc:sldMasterMkLst>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1734559199" sldId="2147483674"/>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3539394125" sldId="2147483675"/>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3299791403" sldId="2147483676"/>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1101114650" sldId="2147483677"/>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2247551753" sldId="2147483678"/>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1384865254" sldId="2147483679"/>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3374187332" sldId="2147483680"/>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14203012" sldId="2147483681"/>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1653722144" sldId="2147483682"/>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989680586" sldId="2147483683"/>
          </pc:sldLayoutMkLst>
        </pc:sldLayoutChg>
        <pc:sldLayoutChg chg="add del">
          <pc:chgData name="#CHAW KAY KHINE#" userId="S::kaykhine004@e.ntu.edu.sg::8a0cdf09-bc8e-4776-98b5-6082e27b0f06" providerId="AD" clId="Web-{9F6399F3-4164-5253-B788-CD5C60955241}" dt="2023-04-17T22:49:51.387" v="136"/>
          <pc:sldLayoutMkLst>
            <pc:docMk/>
            <pc:sldMasterMk cId="2727861485" sldId="2147483685"/>
            <pc:sldLayoutMk cId="773125065" sldId="2147483684"/>
          </pc:sldLayoutMkLst>
        </pc:sldLayoutChg>
      </pc:sldMasterChg>
      <pc:sldMasterChg chg="add del addSldLayout delSldLayout modSldLayout">
        <pc:chgData name="#CHAW KAY KHINE#" userId="S::kaykhine004@e.ntu.edu.sg::8a0cdf09-bc8e-4776-98b5-6082e27b0f06" providerId="AD" clId="Web-{9F6399F3-4164-5253-B788-CD5C60955241}" dt="2023-04-17T22:49:51.387" v="136"/>
        <pc:sldMasterMkLst>
          <pc:docMk/>
          <pc:sldMasterMk cId="3700850662" sldId="2147483686"/>
        </pc:sldMasterMkLst>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1704502958" sldId="2147483687"/>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259791410" sldId="2147483688"/>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61070104" sldId="2147483689"/>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1163866971" sldId="2147483690"/>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2945773782" sldId="2147483691"/>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1340976876" sldId="2147483692"/>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3286461585" sldId="2147483693"/>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641367578" sldId="2147483694"/>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1641369109" sldId="2147483695"/>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931777434" sldId="2147483696"/>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2426888382" sldId="2147483697"/>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3920481970" sldId="2147483698"/>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966883371" sldId="2147483699"/>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2321441146" sldId="2147483700"/>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1522328018" sldId="2147483701"/>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1027215323" sldId="2147483702"/>
          </pc:sldLayoutMkLst>
        </pc:sldLayoutChg>
        <pc:sldLayoutChg chg="add del mod replId">
          <pc:chgData name="#CHAW KAY KHINE#" userId="S::kaykhine004@e.ntu.edu.sg::8a0cdf09-bc8e-4776-98b5-6082e27b0f06" providerId="AD" clId="Web-{9F6399F3-4164-5253-B788-CD5C60955241}" dt="2023-04-17T22:49:51.387" v="136"/>
          <pc:sldLayoutMkLst>
            <pc:docMk/>
            <pc:sldMasterMk cId="3700850662" sldId="2147483686"/>
            <pc:sldLayoutMk cId="1408908934" sldId="2147483703"/>
          </pc:sldLayoutMkLst>
        </pc:sldLayoutChg>
      </pc:sldMasterChg>
    </pc:docChg>
  </pc:docChgLst>
  <pc:docChgLst>
    <pc:chgData name="#LIU YAXIN#" userId="S::liuy0216@e.ntu.edu.sg::e6f024a9-4376-4087-95b4-de286346eee0" providerId="AD" clId="Web-{33F8615E-3E8D-E535-7E29-4CE086AB4B15}"/>
    <pc:docChg chg="mod addSld delSld modSld sldOrd">
      <pc:chgData name="#LIU YAXIN#" userId="S::liuy0216@e.ntu.edu.sg::e6f024a9-4376-4087-95b4-de286346eee0" providerId="AD" clId="Web-{33F8615E-3E8D-E535-7E29-4CE086AB4B15}" dt="2023-04-22T20:35:36.456" v="4879"/>
      <pc:docMkLst>
        <pc:docMk/>
      </pc:docMkLst>
      <pc:sldChg chg="addSp modSp modNotes">
        <pc:chgData name="#LIU YAXIN#" userId="S::liuy0216@e.ntu.edu.sg::e6f024a9-4376-4087-95b4-de286346eee0" providerId="AD" clId="Web-{33F8615E-3E8D-E535-7E29-4CE086AB4B15}" dt="2023-04-22T18:44:07.850" v="4419" actId="1076"/>
        <pc:sldMkLst>
          <pc:docMk/>
          <pc:sldMk cId="995325726" sldId="262"/>
        </pc:sldMkLst>
        <pc:spChg chg="mod">
          <ac:chgData name="#LIU YAXIN#" userId="S::liuy0216@e.ntu.edu.sg::e6f024a9-4376-4087-95b4-de286346eee0" providerId="AD" clId="Web-{33F8615E-3E8D-E535-7E29-4CE086AB4B15}" dt="2023-04-22T13:58:14.139" v="14" actId="1076"/>
          <ac:spMkLst>
            <pc:docMk/>
            <pc:sldMk cId="995325726" sldId="262"/>
            <ac:spMk id="2" creationId="{AF7D8777-002B-10CA-CFB5-55C3466A3920}"/>
          </ac:spMkLst>
        </pc:spChg>
        <pc:spChg chg="add mod">
          <ac:chgData name="#LIU YAXIN#" userId="S::liuy0216@e.ntu.edu.sg::e6f024a9-4376-4087-95b4-de286346eee0" providerId="AD" clId="Web-{33F8615E-3E8D-E535-7E29-4CE086AB4B15}" dt="2023-04-22T18:44:07.850" v="4419" actId="1076"/>
          <ac:spMkLst>
            <pc:docMk/>
            <pc:sldMk cId="995325726" sldId="262"/>
            <ac:spMk id="4" creationId="{816E62D1-696A-7D1D-E084-9DCB2538EE6E}"/>
          </ac:spMkLst>
        </pc:spChg>
      </pc:sldChg>
      <pc:sldChg chg="del">
        <pc:chgData name="#LIU YAXIN#" userId="S::liuy0216@e.ntu.edu.sg::e6f024a9-4376-4087-95b4-de286346eee0" providerId="AD" clId="Web-{33F8615E-3E8D-E535-7E29-4CE086AB4B15}" dt="2023-04-22T16:37:08.965" v="1615"/>
        <pc:sldMkLst>
          <pc:docMk/>
          <pc:sldMk cId="826213207" sldId="263"/>
        </pc:sldMkLst>
      </pc:sldChg>
      <pc:sldChg chg="modSp modNotes">
        <pc:chgData name="#LIU YAXIN#" userId="S::liuy0216@e.ntu.edu.sg::e6f024a9-4376-4087-95b4-de286346eee0" providerId="AD" clId="Web-{33F8615E-3E8D-E535-7E29-4CE086AB4B15}" dt="2023-04-22T20:17:01.919" v="4757"/>
        <pc:sldMkLst>
          <pc:docMk/>
          <pc:sldMk cId="1885069967" sldId="265"/>
        </pc:sldMkLst>
        <pc:spChg chg="mod">
          <ac:chgData name="#LIU YAXIN#" userId="S::liuy0216@e.ntu.edu.sg::e6f024a9-4376-4087-95b4-de286346eee0" providerId="AD" clId="Web-{33F8615E-3E8D-E535-7E29-4CE086AB4B15}" dt="2023-04-22T13:57:45.763" v="8" actId="20577"/>
          <ac:spMkLst>
            <pc:docMk/>
            <pc:sldMk cId="1885069967" sldId="265"/>
            <ac:spMk id="2" creationId="{21BBE3DF-183B-8F14-1E20-717F89E5B44D}"/>
          </ac:spMkLst>
        </pc:spChg>
      </pc:sldChg>
      <pc:sldChg chg="delSp modSp del">
        <pc:chgData name="#LIU YAXIN#" userId="S::liuy0216@e.ntu.edu.sg::e6f024a9-4376-4087-95b4-de286346eee0" providerId="AD" clId="Web-{33F8615E-3E8D-E535-7E29-4CE086AB4B15}" dt="2023-04-22T15:00:32.095" v="875"/>
        <pc:sldMkLst>
          <pc:docMk/>
          <pc:sldMk cId="3909674436" sldId="270"/>
        </pc:sldMkLst>
        <pc:graphicFrameChg chg="modGraphic">
          <ac:chgData name="#LIU YAXIN#" userId="S::liuy0216@e.ntu.edu.sg::e6f024a9-4376-4087-95b4-de286346eee0" providerId="AD" clId="Web-{33F8615E-3E8D-E535-7E29-4CE086AB4B15}" dt="2023-04-22T15:00:15.267" v="869" actId="20577"/>
          <ac:graphicFrameMkLst>
            <pc:docMk/>
            <pc:sldMk cId="3909674436" sldId="270"/>
            <ac:graphicFrameMk id="6" creationId="{82AD316B-AAD4-930B-E37A-6392023EF45E}"/>
          </ac:graphicFrameMkLst>
        </pc:graphicFrameChg>
        <pc:picChg chg="del">
          <ac:chgData name="#LIU YAXIN#" userId="S::liuy0216@e.ntu.edu.sg::e6f024a9-4376-4087-95b4-de286346eee0" providerId="AD" clId="Web-{33F8615E-3E8D-E535-7E29-4CE086AB4B15}" dt="2023-04-22T15:00:28.986" v="874"/>
          <ac:picMkLst>
            <pc:docMk/>
            <pc:sldMk cId="3909674436" sldId="270"/>
            <ac:picMk id="23" creationId="{2797ACE9-9247-F5F3-81CC-EFEED49338D9}"/>
          </ac:picMkLst>
        </pc:picChg>
      </pc:sldChg>
      <pc:sldChg chg="addSp delSp modSp mod setBg modNotes">
        <pc:chgData name="#LIU YAXIN#" userId="S::liuy0216@e.ntu.edu.sg::e6f024a9-4376-4087-95b4-de286346eee0" providerId="AD" clId="Web-{33F8615E-3E8D-E535-7E29-4CE086AB4B15}" dt="2023-04-22T20:35:36.456" v="4879"/>
        <pc:sldMkLst>
          <pc:docMk/>
          <pc:sldMk cId="1717706512" sldId="272"/>
        </pc:sldMkLst>
        <pc:spChg chg="mod">
          <ac:chgData name="#LIU YAXIN#" userId="S::liuy0216@e.ntu.edu.sg::e6f024a9-4376-4087-95b4-de286346eee0" providerId="AD" clId="Web-{33F8615E-3E8D-E535-7E29-4CE086AB4B15}" dt="2023-04-22T17:50:52.765" v="2582" actId="1076"/>
          <ac:spMkLst>
            <pc:docMk/>
            <pc:sldMk cId="1717706512" sldId="272"/>
            <ac:spMk id="2" creationId="{21823A9A-5158-3EAD-5FC9-E993D534DCCD}"/>
          </ac:spMkLst>
        </pc:spChg>
        <pc:spChg chg="del">
          <ac:chgData name="#LIU YAXIN#" userId="S::liuy0216@e.ntu.edu.sg::e6f024a9-4376-4087-95b4-de286346eee0" providerId="AD" clId="Web-{33F8615E-3E8D-E535-7E29-4CE086AB4B15}" dt="2023-04-22T14:00:54.628" v="33"/>
          <ac:spMkLst>
            <pc:docMk/>
            <pc:sldMk cId="1717706512" sldId="272"/>
            <ac:spMk id="3" creationId="{15E3F12B-1573-59B7-D008-347F6299D61A}"/>
          </ac:spMkLst>
        </pc:spChg>
        <pc:spChg chg="add del mod">
          <ac:chgData name="#LIU YAXIN#" userId="S::liuy0216@e.ntu.edu.sg::e6f024a9-4376-4087-95b4-de286346eee0" providerId="AD" clId="Web-{33F8615E-3E8D-E535-7E29-4CE086AB4B15}" dt="2023-04-22T14:21:12.580" v="217"/>
          <ac:spMkLst>
            <pc:docMk/>
            <pc:sldMk cId="1717706512" sldId="272"/>
            <ac:spMk id="5" creationId="{8C92A4B8-9035-326D-712E-84439CC826AF}"/>
          </ac:spMkLst>
        </pc:spChg>
        <pc:spChg chg="add">
          <ac:chgData name="#LIU YAXIN#" userId="S::liuy0216@e.ntu.edu.sg::e6f024a9-4376-4087-95b4-de286346eee0" providerId="AD" clId="Web-{33F8615E-3E8D-E535-7E29-4CE086AB4B15}" dt="2023-04-22T14:21:12.580" v="217"/>
          <ac:spMkLst>
            <pc:docMk/>
            <pc:sldMk cId="1717706512" sldId="272"/>
            <ac:spMk id="11" creationId="{9165109B-7036-4613-93D4-579E77F6EF3C}"/>
          </ac:spMkLst>
        </pc:spChg>
        <pc:spChg chg="add">
          <ac:chgData name="#LIU YAXIN#" userId="S::liuy0216@e.ntu.edu.sg::e6f024a9-4376-4087-95b4-de286346eee0" providerId="AD" clId="Web-{33F8615E-3E8D-E535-7E29-4CE086AB4B15}" dt="2023-04-22T14:21:12.580" v="217"/>
          <ac:spMkLst>
            <pc:docMk/>
            <pc:sldMk cId="1717706512" sldId="272"/>
            <ac:spMk id="13" creationId="{43E8FEA2-54EE-4F84-B5DB-A055A7D805EE}"/>
          </ac:spMkLst>
        </pc:spChg>
        <pc:spChg chg="add mod">
          <ac:chgData name="#LIU YAXIN#" userId="S::liuy0216@e.ntu.edu.sg::e6f024a9-4376-4087-95b4-de286346eee0" providerId="AD" clId="Web-{33F8615E-3E8D-E535-7E29-4CE086AB4B15}" dt="2023-04-22T18:33:26.801" v="4060" actId="1076"/>
          <ac:spMkLst>
            <pc:docMk/>
            <pc:sldMk cId="1717706512" sldId="272"/>
            <ac:spMk id="179" creationId="{F240CD56-3FFB-5DFA-AC5A-19240F9AABE1}"/>
          </ac:spMkLst>
        </pc:spChg>
        <pc:graphicFrameChg chg="add">
          <ac:chgData name="#LIU YAXIN#" userId="S::liuy0216@e.ntu.edu.sg::e6f024a9-4376-4087-95b4-de286346eee0" providerId="AD" clId="Web-{33F8615E-3E8D-E535-7E29-4CE086AB4B15}" dt="2023-04-22T14:21:12.580" v="217"/>
          <ac:graphicFrameMkLst>
            <pc:docMk/>
            <pc:sldMk cId="1717706512" sldId="272"/>
            <ac:graphicFrameMk id="7" creationId="{1BB0F1C4-DA23-8B62-C1AB-61909915A842}"/>
          </ac:graphicFrameMkLst>
        </pc:graphicFrameChg>
        <pc:picChg chg="add mod">
          <ac:chgData name="#LIU YAXIN#" userId="S::liuy0216@e.ntu.edu.sg::e6f024a9-4376-4087-95b4-de286346eee0" providerId="AD" clId="Web-{33F8615E-3E8D-E535-7E29-4CE086AB4B15}" dt="2023-04-22T18:33:23.894" v="4059" actId="1076"/>
          <ac:picMkLst>
            <pc:docMk/>
            <pc:sldMk cId="1717706512" sldId="272"/>
            <ac:picMk id="178" creationId="{50E11C5C-3D04-CD03-9302-B82B87ABF235}"/>
          </ac:picMkLst>
        </pc:picChg>
        <pc:cxnChg chg="add">
          <ac:chgData name="#LIU YAXIN#" userId="S::liuy0216@e.ntu.edu.sg::e6f024a9-4376-4087-95b4-de286346eee0" providerId="AD" clId="Web-{33F8615E-3E8D-E535-7E29-4CE086AB4B15}" dt="2023-04-22T14:21:12.580" v="217"/>
          <ac:cxnSpMkLst>
            <pc:docMk/>
            <pc:sldMk cId="1717706512" sldId="272"/>
            <ac:cxnSpMk id="15" creationId="{E58B1629-F209-47B0-BA59-6BD937DBB08F}"/>
          </ac:cxnSpMkLst>
        </pc:cxnChg>
      </pc:sldChg>
      <pc:sldChg chg="addSp delSp modSp modNotes">
        <pc:chgData name="#LIU YAXIN#" userId="S::liuy0216@e.ntu.edu.sg::e6f024a9-4376-4087-95b4-de286346eee0" providerId="AD" clId="Web-{33F8615E-3E8D-E535-7E29-4CE086AB4B15}" dt="2023-04-22T18:39:15.202" v="4263"/>
        <pc:sldMkLst>
          <pc:docMk/>
          <pc:sldMk cId="38483227" sldId="273"/>
        </pc:sldMkLst>
        <pc:spChg chg="mod">
          <ac:chgData name="#LIU YAXIN#" userId="S::liuy0216@e.ntu.edu.sg::e6f024a9-4376-4087-95b4-de286346eee0" providerId="AD" clId="Web-{33F8615E-3E8D-E535-7E29-4CE086AB4B15}" dt="2023-04-22T14:40:31.674" v="811" actId="20577"/>
          <ac:spMkLst>
            <pc:docMk/>
            <pc:sldMk cId="38483227" sldId="273"/>
            <ac:spMk id="2" creationId="{804E5AFA-7142-9A5F-0D11-312C4A1349BA}"/>
          </ac:spMkLst>
        </pc:spChg>
        <pc:spChg chg="del">
          <ac:chgData name="#LIU YAXIN#" userId="S::liuy0216@e.ntu.edu.sg::e6f024a9-4376-4087-95b4-de286346eee0" providerId="AD" clId="Web-{33F8615E-3E8D-E535-7E29-4CE086AB4B15}" dt="2023-04-22T13:58:46.765" v="15"/>
          <ac:spMkLst>
            <pc:docMk/>
            <pc:sldMk cId="38483227" sldId="273"/>
            <ac:spMk id="3" creationId="{428E2C4A-AD3C-0754-2BCA-054737DA06D3}"/>
          </ac:spMkLst>
        </pc:spChg>
        <pc:spChg chg="add del mod">
          <ac:chgData name="#LIU YAXIN#" userId="S::liuy0216@e.ntu.edu.sg::e6f024a9-4376-4087-95b4-de286346eee0" providerId="AD" clId="Web-{33F8615E-3E8D-E535-7E29-4CE086AB4B15}" dt="2023-04-22T13:59:49.626" v="30"/>
          <ac:spMkLst>
            <pc:docMk/>
            <pc:sldMk cId="38483227" sldId="273"/>
            <ac:spMk id="5" creationId="{0F906F2A-6424-3F96-4165-61978C9856E0}"/>
          </ac:spMkLst>
        </pc:spChg>
        <pc:picChg chg="add mod ord">
          <ac:chgData name="#LIU YAXIN#" userId="S::liuy0216@e.ntu.edu.sg::e6f024a9-4376-4087-95b4-de286346eee0" providerId="AD" clId="Web-{33F8615E-3E8D-E535-7E29-4CE086AB4B15}" dt="2023-04-22T14:00:02.454" v="32" actId="1076"/>
          <ac:picMkLst>
            <pc:docMk/>
            <pc:sldMk cId="38483227" sldId="273"/>
            <ac:picMk id="6" creationId="{495F6BC4-F59E-756A-485E-A6C86EF7B58F}"/>
          </ac:picMkLst>
        </pc:picChg>
        <pc:picChg chg="add mod">
          <ac:chgData name="#LIU YAXIN#" userId="S::liuy0216@e.ntu.edu.sg::e6f024a9-4376-4087-95b4-de286346eee0" providerId="AD" clId="Web-{33F8615E-3E8D-E535-7E29-4CE086AB4B15}" dt="2023-04-22T14:41:21.519" v="818" actId="1076"/>
          <ac:picMkLst>
            <pc:docMk/>
            <pc:sldMk cId="38483227" sldId="273"/>
            <ac:picMk id="7" creationId="{06F0C0AE-3D9C-879F-4CC6-F699E80A6B84}"/>
          </ac:picMkLst>
        </pc:picChg>
        <pc:picChg chg="add del mod">
          <ac:chgData name="#LIU YAXIN#" userId="S::liuy0216@e.ntu.edu.sg::e6f024a9-4376-4087-95b4-de286346eee0" providerId="AD" clId="Web-{33F8615E-3E8D-E535-7E29-4CE086AB4B15}" dt="2023-04-22T14:44:07.867" v="820"/>
          <ac:picMkLst>
            <pc:docMk/>
            <pc:sldMk cId="38483227" sldId="273"/>
            <ac:picMk id="8" creationId="{B9CE1BAB-1375-6F0A-8209-8DDD20907BEF}"/>
          </ac:picMkLst>
        </pc:picChg>
      </pc:sldChg>
      <pc:sldChg chg="addSp delSp modSp">
        <pc:chgData name="#LIU YAXIN#" userId="S::liuy0216@e.ntu.edu.sg::e6f024a9-4376-4087-95b4-de286346eee0" providerId="AD" clId="Web-{33F8615E-3E8D-E535-7E29-4CE086AB4B15}" dt="2023-04-22T15:08:47.280" v="982" actId="1076"/>
        <pc:sldMkLst>
          <pc:docMk/>
          <pc:sldMk cId="4176606672" sldId="276"/>
        </pc:sldMkLst>
        <pc:picChg chg="add mod">
          <ac:chgData name="#LIU YAXIN#" userId="S::liuy0216@e.ntu.edu.sg::e6f024a9-4376-4087-95b4-de286346eee0" providerId="AD" clId="Web-{33F8615E-3E8D-E535-7E29-4CE086AB4B15}" dt="2023-04-22T15:08:47.280" v="982" actId="1076"/>
          <ac:picMkLst>
            <pc:docMk/>
            <pc:sldMk cId="4176606672" sldId="276"/>
            <ac:picMk id="2" creationId="{4B021D70-9AE7-7683-045C-D4287339397E}"/>
          </ac:picMkLst>
        </pc:picChg>
        <pc:picChg chg="del">
          <ac:chgData name="#LIU YAXIN#" userId="S::liuy0216@e.ntu.edu.sg::e6f024a9-4376-4087-95b4-de286346eee0" providerId="AD" clId="Web-{33F8615E-3E8D-E535-7E29-4CE086AB4B15}" dt="2023-04-22T15:08:17.435" v="975"/>
          <ac:picMkLst>
            <pc:docMk/>
            <pc:sldMk cId="4176606672" sldId="276"/>
            <ac:picMk id="7" creationId="{69D22289-BF8F-DA5C-9DB7-382D25E3E76C}"/>
          </ac:picMkLst>
        </pc:picChg>
      </pc:sldChg>
      <pc:sldChg chg="addSp delSp modSp ord modNotes">
        <pc:chgData name="#LIU YAXIN#" userId="S::liuy0216@e.ntu.edu.sg::e6f024a9-4376-4087-95b4-de286346eee0" providerId="AD" clId="Web-{33F8615E-3E8D-E535-7E29-4CE086AB4B15}" dt="2023-04-22T18:09:44.718" v="3219"/>
        <pc:sldMkLst>
          <pc:docMk/>
          <pc:sldMk cId="1016304768" sldId="277"/>
        </pc:sldMkLst>
        <pc:spChg chg="mod">
          <ac:chgData name="#LIU YAXIN#" userId="S::liuy0216@e.ntu.edu.sg::e6f024a9-4376-4087-95b4-de286346eee0" providerId="AD" clId="Web-{33F8615E-3E8D-E535-7E29-4CE086AB4B15}" dt="2023-04-22T16:09:09.595" v="1455" actId="20577"/>
          <ac:spMkLst>
            <pc:docMk/>
            <pc:sldMk cId="1016304768" sldId="277"/>
            <ac:spMk id="4" creationId="{F446D19A-DF7D-5C2F-FB08-87C32C8563F2}"/>
          </ac:spMkLst>
        </pc:spChg>
        <pc:spChg chg="mod">
          <ac:chgData name="#LIU YAXIN#" userId="S::liuy0216@e.ntu.edu.sg::e6f024a9-4376-4087-95b4-de286346eee0" providerId="AD" clId="Web-{33F8615E-3E8D-E535-7E29-4CE086AB4B15}" dt="2023-04-22T16:12:40.428" v="1488" actId="1076"/>
          <ac:spMkLst>
            <pc:docMk/>
            <pc:sldMk cId="1016304768" sldId="277"/>
            <ac:spMk id="8" creationId="{EA241AD6-2106-A2AA-01B7-B0064F0FA68E}"/>
          </ac:spMkLst>
        </pc:spChg>
        <pc:spChg chg="mod">
          <ac:chgData name="#LIU YAXIN#" userId="S::liuy0216@e.ntu.edu.sg::e6f024a9-4376-4087-95b4-de286346eee0" providerId="AD" clId="Web-{33F8615E-3E8D-E535-7E29-4CE086AB4B15}" dt="2023-04-22T16:13:15.976" v="1497" actId="1076"/>
          <ac:spMkLst>
            <pc:docMk/>
            <pc:sldMk cId="1016304768" sldId="277"/>
            <ac:spMk id="9" creationId="{FBAEBECB-65A7-44BE-C35D-A943287BFB75}"/>
          </ac:spMkLst>
        </pc:spChg>
        <pc:spChg chg="del">
          <ac:chgData name="#LIU YAXIN#" userId="S::liuy0216@e.ntu.edu.sg::e6f024a9-4376-4087-95b4-de286346eee0" providerId="AD" clId="Web-{33F8615E-3E8D-E535-7E29-4CE086AB4B15}" dt="2023-04-22T16:08:42.141" v="1451"/>
          <ac:spMkLst>
            <pc:docMk/>
            <pc:sldMk cId="1016304768" sldId="277"/>
            <ac:spMk id="10" creationId="{D484203E-4FCF-334C-B6DC-F4CE403B762A}"/>
          </ac:spMkLst>
        </pc:spChg>
        <pc:picChg chg="mod">
          <ac:chgData name="#LIU YAXIN#" userId="S::liuy0216@e.ntu.edu.sg::e6f024a9-4376-4087-95b4-de286346eee0" providerId="AD" clId="Web-{33F8615E-3E8D-E535-7E29-4CE086AB4B15}" dt="2023-04-22T16:12:36.475" v="1487" actId="1076"/>
          <ac:picMkLst>
            <pc:docMk/>
            <pc:sldMk cId="1016304768" sldId="277"/>
            <ac:picMk id="2" creationId="{7D855CE0-4A9B-FD28-49F5-F12604CC00E7}"/>
          </ac:picMkLst>
        </pc:picChg>
        <pc:picChg chg="mod">
          <ac:chgData name="#LIU YAXIN#" userId="S::liuy0216@e.ntu.edu.sg::e6f024a9-4376-4087-95b4-de286346eee0" providerId="AD" clId="Web-{33F8615E-3E8D-E535-7E29-4CE086AB4B15}" dt="2023-04-22T16:13:05.991" v="1495" actId="14100"/>
          <ac:picMkLst>
            <pc:docMk/>
            <pc:sldMk cId="1016304768" sldId="277"/>
            <ac:picMk id="3" creationId="{6CF8D8A6-F89C-D02E-8744-601B57AF7C85}"/>
          </ac:picMkLst>
        </pc:picChg>
        <pc:picChg chg="add del mod">
          <ac:chgData name="#LIU YAXIN#" userId="S::liuy0216@e.ntu.edu.sg::e6f024a9-4376-4087-95b4-de286346eee0" providerId="AD" clId="Web-{33F8615E-3E8D-E535-7E29-4CE086AB4B15}" dt="2023-04-22T16:13:10.460" v="1496" actId="14100"/>
          <ac:picMkLst>
            <pc:docMk/>
            <pc:sldMk cId="1016304768" sldId="277"/>
            <ac:picMk id="5" creationId="{55DDF142-A9D0-D159-39EB-538A303F555E}"/>
          </ac:picMkLst>
        </pc:picChg>
        <pc:picChg chg="add del mod">
          <ac:chgData name="#LIU YAXIN#" userId="S::liuy0216@e.ntu.edu.sg::e6f024a9-4376-4087-95b4-de286346eee0" providerId="AD" clId="Web-{33F8615E-3E8D-E535-7E29-4CE086AB4B15}" dt="2023-04-22T16:10:53.675" v="1475"/>
          <ac:picMkLst>
            <pc:docMk/>
            <pc:sldMk cId="1016304768" sldId="277"/>
            <ac:picMk id="7" creationId="{ECAAF977-6215-5008-B835-3C1C32439E1B}"/>
          </ac:picMkLst>
        </pc:picChg>
      </pc:sldChg>
      <pc:sldChg chg="del">
        <pc:chgData name="#LIU YAXIN#" userId="S::liuy0216@e.ntu.edu.sg::e6f024a9-4376-4087-95b4-de286346eee0" providerId="AD" clId="Web-{33F8615E-3E8D-E535-7E29-4CE086AB4B15}" dt="2023-04-22T16:37:04.668" v="1614"/>
        <pc:sldMkLst>
          <pc:docMk/>
          <pc:sldMk cId="909904929" sldId="281"/>
        </pc:sldMkLst>
      </pc:sldChg>
      <pc:sldChg chg="delSp ord">
        <pc:chgData name="#LIU YAXIN#" userId="S::liuy0216@e.ntu.edu.sg::e6f024a9-4376-4087-95b4-de286346eee0" providerId="AD" clId="Web-{33F8615E-3E8D-E535-7E29-4CE086AB4B15}" dt="2023-04-22T16:37:43.700" v="1616"/>
        <pc:sldMkLst>
          <pc:docMk/>
          <pc:sldMk cId="3687416119" sldId="283"/>
        </pc:sldMkLst>
        <pc:picChg chg="del">
          <ac:chgData name="#LIU YAXIN#" userId="S::liuy0216@e.ntu.edu.sg::e6f024a9-4376-4087-95b4-de286346eee0" providerId="AD" clId="Web-{33F8615E-3E8D-E535-7E29-4CE086AB4B15}" dt="2023-04-22T16:36:42.933" v="1613"/>
          <ac:picMkLst>
            <pc:docMk/>
            <pc:sldMk cId="3687416119" sldId="283"/>
            <ac:picMk id="2" creationId="{62CD58E2-95BA-FD3C-9102-65F91578B656}"/>
          </ac:picMkLst>
        </pc:picChg>
      </pc:sldChg>
      <pc:sldChg chg="addSp delSp modSp del">
        <pc:chgData name="#LIU YAXIN#" userId="S::liuy0216@e.ntu.edu.sg::e6f024a9-4376-4087-95b4-de286346eee0" providerId="AD" clId="Web-{33F8615E-3E8D-E535-7E29-4CE086AB4B15}" dt="2023-04-22T18:04:07.694" v="3016"/>
        <pc:sldMkLst>
          <pc:docMk/>
          <pc:sldMk cId="552649433" sldId="285"/>
        </pc:sldMkLst>
        <pc:spChg chg="del mod">
          <ac:chgData name="#LIU YAXIN#" userId="S::liuy0216@e.ntu.edu.sg::e6f024a9-4376-4087-95b4-de286346eee0" providerId="AD" clId="Web-{33F8615E-3E8D-E535-7E29-4CE086AB4B15}" dt="2023-04-22T18:04:02.100" v="3015"/>
          <ac:spMkLst>
            <pc:docMk/>
            <pc:sldMk cId="552649433" sldId="285"/>
            <ac:spMk id="3" creationId="{3E31CF61-C607-0FAB-8E77-8D4BFFA55BE6}"/>
          </ac:spMkLst>
        </pc:spChg>
        <pc:spChg chg="del">
          <ac:chgData name="#LIU YAXIN#" userId="S::liuy0216@e.ntu.edu.sg::e6f024a9-4376-4087-95b4-de286346eee0" providerId="AD" clId="Web-{33F8615E-3E8D-E535-7E29-4CE086AB4B15}" dt="2023-04-22T14:46:24.121" v="829"/>
          <ac:spMkLst>
            <pc:docMk/>
            <pc:sldMk cId="552649433" sldId="285"/>
            <ac:spMk id="155" creationId="{D284A420-F50C-4C2C-B88E-E6F4EF504B6E}"/>
          </ac:spMkLst>
        </pc:spChg>
        <pc:spChg chg="del">
          <ac:chgData name="#LIU YAXIN#" userId="S::liuy0216@e.ntu.edu.sg::e6f024a9-4376-4087-95b4-de286346eee0" providerId="AD" clId="Web-{33F8615E-3E8D-E535-7E29-4CE086AB4B15}" dt="2023-04-22T14:46:24.121" v="829"/>
          <ac:spMkLst>
            <pc:docMk/>
            <pc:sldMk cId="552649433" sldId="285"/>
            <ac:spMk id="157" creationId="{893A6D2E-5228-4998-9E24-EFCCA024675E}"/>
          </ac:spMkLst>
        </pc:spChg>
        <pc:spChg chg="del">
          <ac:chgData name="#LIU YAXIN#" userId="S::liuy0216@e.ntu.edu.sg::e6f024a9-4376-4087-95b4-de286346eee0" providerId="AD" clId="Web-{33F8615E-3E8D-E535-7E29-4CE086AB4B15}" dt="2023-04-22T14:46:24.121" v="829"/>
          <ac:spMkLst>
            <pc:docMk/>
            <pc:sldMk cId="552649433" sldId="285"/>
            <ac:spMk id="163" creationId="{5CC50F2E-EF04-4D7A-A09C-5AEF6E5EAD67}"/>
          </ac:spMkLst>
        </pc:spChg>
        <pc:spChg chg="del">
          <ac:chgData name="#LIU YAXIN#" userId="S::liuy0216@e.ntu.edu.sg::e6f024a9-4376-4087-95b4-de286346eee0" providerId="AD" clId="Web-{33F8615E-3E8D-E535-7E29-4CE086AB4B15}" dt="2023-04-22T14:46:24.121" v="829"/>
          <ac:spMkLst>
            <pc:docMk/>
            <pc:sldMk cId="552649433" sldId="285"/>
            <ac:spMk id="165" creationId="{F489C2E0-4895-4B72-85EA-7EE9FAFFDC7E}"/>
          </ac:spMkLst>
        </pc:spChg>
        <pc:spChg chg="add">
          <ac:chgData name="#LIU YAXIN#" userId="S::liuy0216@e.ntu.edu.sg::e6f024a9-4376-4087-95b4-de286346eee0" providerId="AD" clId="Web-{33F8615E-3E8D-E535-7E29-4CE086AB4B15}" dt="2023-04-22T14:46:24.121" v="829"/>
          <ac:spMkLst>
            <pc:docMk/>
            <pc:sldMk cId="552649433" sldId="285"/>
            <ac:spMk id="174" creationId="{D284A420-F50C-4C2C-B88E-E6F4EF504B6E}"/>
          </ac:spMkLst>
        </pc:spChg>
        <pc:spChg chg="add">
          <ac:chgData name="#LIU YAXIN#" userId="S::liuy0216@e.ntu.edu.sg::e6f024a9-4376-4087-95b4-de286346eee0" providerId="AD" clId="Web-{33F8615E-3E8D-E535-7E29-4CE086AB4B15}" dt="2023-04-22T14:46:24.121" v="829"/>
          <ac:spMkLst>
            <pc:docMk/>
            <pc:sldMk cId="552649433" sldId="285"/>
            <ac:spMk id="176" creationId="{893A6D2E-5228-4998-9E24-EFCCA024675E}"/>
          </ac:spMkLst>
        </pc:spChg>
        <pc:spChg chg="add">
          <ac:chgData name="#LIU YAXIN#" userId="S::liuy0216@e.ntu.edu.sg::e6f024a9-4376-4087-95b4-de286346eee0" providerId="AD" clId="Web-{33F8615E-3E8D-E535-7E29-4CE086AB4B15}" dt="2023-04-22T14:46:24.121" v="829"/>
          <ac:spMkLst>
            <pc:docMk/>
            <pc:sldMk cId="552649433" sldId="285"/>
            <ac:spMk id="182" creationId="{56927B1C-2055-4F66-A747-7DB82B79E578}"/>
          </ac:spMkLst>
        </pc:spChg>
        <pc:spChg chg="add">
          <ac:chgData name="#LIU YAXIN#" userId="S::liuy0216@e.ntu.edu.sg::e6f024a9-4376-4087-95b4-de286346eee0" providerId="AD" clId="Web-{33F8615E-3E8D-E535-7E29-4CE086AB4B15}" dt="2023-04-22T14:46:24.121" v="829"/>
          <ac:spMkLst>
            <pc:docMk/>
            <pc:sldMk cId="552649433" sldId="285"/>
            <ac:spMk id="184" creationId="{BA92B251-4A53-4024-BFEB-4894511C77A2}"/>
          </ac:spMkLst>
        </pc:spChg>
        <pc:picChg chg="add del mod">
          <ac:chgData name="#LIU YAXIN#" userId="S::liuy0216@e.ntu.edu.sg::e6f024a9-4376-4087-95b4-de286346eee0" providerId="AD" clId="Web-{33F8615E-3E8D-E535-7E29-4CE086AB4B15}" dt="2023-04-22T18:03:52.678" v="3012"/>
          <ac:picMkLst>
            <pc:docMk/>
            <pc:sldMk cId="552649433" sldId="285"/>
            <ac:picMk id="171" creationId="{DAF1FA3E-8BF5-475D-8AA3-6717C2678A84}"/>
          </ac:picMkLst>
        </pc:picChg>
        <pc:cxnChg chg="del">
          <ac:chgData name="#LIU YAXIN#" userId="S::liuy0216@e.ntu.edu.sg::e6f024a9-4376-4087-95b4-de286346eee0" providerId="AD" clId="Web-{33F8615E-3E8D-E535-7E29-4CE086AB4B15}" dt="2023-04-22T14:46:24.121" v="829"/>
          <ac:cxnSpMkLst>
            <pc:docMk/>
            <pc:sldMk cId="552649433" sldId="285"/>
            <ac:cxnSpMk id="159" creationId="{3ADB48DB-8E25-4F2F-8C02-5B793937255F}"/>
          </ac:cxnSpMkLst>
        </pc:cxnChg>
        <pc:cxnChg chg="del">
          <ac:chgData name="#LIU YAXIN#" userId="S::liuy0216@e.ntu.edu.sg::e6f024a9-4376-4087-95b4-de286346eee0" providerId="AD" clId="Web-{33F8615E-3E8D-E535-7E29-4CE086AB4B15}" dt="2023-04-22T14:46:24.121" v="829"/>
          <ac:cxnSpMkLst>
            <pc:docMk/>
            <pc:sldMk cId="552649433" sldId="285"/>
            <ac:cxnSpMk id="161" creationId="{C32BA7E3-7313-49C8-A245-A85BDEB13EB3}"/>
          </ac:cxnSpMkLst>
        </pc:cxnChg>
        <pc:cxnChg chg="del">
          <ac:chgData name="#LIU YAXIN#" userId="S::liuy0216@e.ntu.edu.sg::e6f024a9-4376-4087-95b4-de286346eee0" providerId="AD" clId="Web-{33F8615E-3E8D-E535-7E29-4CE086AB4B15}" dt="2023-04-22T14:46:24.121" v="829"/>
          <ac:cxnSpMkLst>
            <pc:docMk/>
            <pc:sldMk cId="552649433" sldId="285"/>
            <ac:cxnSpMk id="167" creationId="{1D7AD51E-A168-490B-B8A6-8AFE86E0F2B5}"/>
          </ac:cxnSpMkLst>
        </pc:cxnChg>
        <pc:cxnChg chg="add">
          <ac:chgData name="#LIU YAXIN#" userId="S::liuy0216@e.ntu.edu.sg::e6f024a9-4376-4087-95b4-de286346eee0" providerId="AD" clId="Web-{33F8615E-3E8D-E535-7E29-4CE086AB4B15}" dt="2023-04-22T14:46:24.121" v="829"/>
          <ac:cxnSpMkLst>
            <pc:docMk/>
            <pc:sldMk cId="552649433" sldId="285"/>
            <ac:cxnSpMk id="178" creationId="{3ADB48DB-8E25-4F2F-8C02-5B793937255F}"/>
          </ac:cxnSpMkLst>
        </pc:cxnChg>
        <pc:cxnChg chg="add">
          <ac:chgData name="#LIU YAXIN#" userId="S::liuy0216@e.ntu.edu.sg::e6f024a9-4376-4087-95b4-de286346eee0" providerId="AD" clId="Web-{33F8615E-3E8D-E535-7E29-4CE086AB4B15}" dt="2023-04-22T14:46:24.121" v="829"/>
          <ac:cxnSpMkLst>
            <pc:docMk/>
            <pc:sldMk cId="552649433" sldId="285"/>
            <ac:cxnSpMk id="180" creationId="{C32BA7E3-7313-49C8-A245-A85BDEB13EB3}"/>
          </ac:cxnSpMkLst>
        </pc:cxnChg>
        <pc:cxnChg chg="add">
          <ac:chgData name="#LIU YAXIN#" userId="S::liuy0216@e.ntu.edu.sg::e6f024a9-4376-4087-95b4-de286346eee0" providerId="AD" clId="Web-{33F8615E-3E8D-E535-7E29-4CE086AB4B15}" dt="2023-04-22T14:46:24.121" v="829"/>
          <ac:cxnSpMkLst>
            <pc:docMk/>
            <pc:sldMk cId="552649433" sldId="285"/>
            <ac:cxnSpMk id="186" creationId="{48A448B8-5E47-4A21-B872-FCB55ADBF28F}"/>
          </ac:cxnSpMkLst>
        </pc:cxnChg>
      </pc:sldChg>
      <pc:sldChg chg="delSp modSp">
        <pc:chgData name="#LIU YAXIN#" userId="S::liuy0216@e.ntu.edu.sg::e6f024a9-4376-4087-95b4-de286346eee0" providerId="AD" clId="Web-{33F8615E-3E8D-E535-7E29-4CE086AB4B15}" dt="2023-04-22T19:48:53.464" v="4714" actId="20577"/>
        <pc:sldMkLst>
          <pc:docMk/>
          <pc:sldMk cId="3773510719" sldId="286"/>
        </pc:sldMkLst>
        <pc:spChg chg="mod">
          <ac:chgData name="#LIU YAXIN#" userId="S::liuy0216@e.ntu.edu.sg::e6f024a9-4376-4087-95b4-de286346eee0" providerId="AD" clId="Web-{33F8615E-3E8D-E535-7E29-4CE086AB4B15}" dt="2023-04-22T19:48:53.464" v="4714" actId="20577"/>
          <ac:spMkLst>
            <pc:docMk/>
            <pc:sldMk cId="3773510719" sldId="286"/>
            <ac:spMk id="5" creationId="{EF269900-0A9E-A5DB-3C15-ABE4A88D90D0}"/>
          </ac:spMkLst>
        </pc:spChg>
        <pc:spChg chg="del mod">
          <ac:chgData name="#LIU YAXIN#" userId="S::liuy0216@e.ntu.edu.sg::e6f024a9-4376-4087-95b4-de286346eee0" providerId="AD" clId="Web-{33F8615E-3E8D-E535-7E29-4CE086AB4B15}" dt="2023-04-22T18:02:36.549" v="2980"/>
          <ac:spMkLst>
            <pc:docMk/>
            <pc:sldMk cId="3773510719" sldId="286"/>
            <ac:spMk id="6" creationId="{71BC586C-68C5-7B07-4C7E-07869C6CA94E}"/>
          </ac:spMkLst>
        </pc:spChg>
        <pc:spChg chg="del mod">
          <ac:chgData name="#LIU YAXIN#" userId="S::liuy0216@e.ntu.edu.sg::e6f024a9-4376-4087-95b4-de286346eee0" providerId="AD" clId="Web-{33F8615E-3E8D-E535-7E29-4CE086AB4B15}" dt="2023-04-22T18:03:01.362" v="2989"/>
          <ac:spMkLst>
            <pc:docMk/>
            <pc:sldMk cId="3773510719" sldId="286"/>
            <ac:spMk id="9" creationId="{72B51CFC-CA7E-5907-DAD2-946CF2E870EC}"/>
          </ac:spMkLst>
        </pc:spChg>
        <pc:spChg chg="del">
          <ac:chgData name="#LIU YAXIN#" userId="S::liuy0216@e.ntu.edu.sg::e6f024a9-4376-4087-95b4-de286346eee0" providerId="AD" clId="Web-{33F8615E-3E8D-E535-7E29-4CE086AB4B15}" dt="2023-04-22T18:02:31.127" v="2978"/>
          <ac:spMkLst>
            <pc:docMk/>
            <pc:sldMk cId="3773510719" sldId="286"/>
            <ac:spMk id="14" creationId="{981B3150-D0B0-FCAD-66F8-D483E45FA54C}"/>
          </ac:spMkLst>
        </pc:spChg>
      </pc:sldChg>
      <pc:sldChg chg="delSp del">
        <pc:chgData name="#LIU YAXIN#" userId="S::liuy0216@e.ntu.edu.sg::e6f024a9-4376-4087-95b4-de286346eee0" providerId="AD" clId="Web-{33F8615E-3E8D-E535-7E29-4CE086AB4B15}" dt="2023-04-22T16:31:03.034" v="1562"/>
        <pc:sldMkLst>
          <pc:docMk/>
          <pc:sldMk cId="535466873" sldId="287"/>
        </pc:sldMkLst>
        <pc:spChg chg="del">
          <ac:chgData name="#LIU YAXIN#" userId="S::liuy0216@e.ntu.edu.sg::e6f024a9-4376-4087-95b4-de286346eee0" providerId="AD" clId="Web-{33F8615E-3E8D-E535-7E29-4CE086AB4B15}" dt="2023-04-22T16:29:32.469" v="1543"/>
          <ac:spMkLst>
            <pc:docMk/>
            <pc:sldMk cId="535466873" sldId="287"/>
            <ac:spMk id="5" creationId="{DA5F1E76-2B4F-2A55-E84B-B8EFCF9C502B}"/>
          </ac:spMkLst>
        </pc:spChg>
        <pc:spChg chg="del">
          <ac:chgData name="#LIU YAXIN#" userId="S::liuy0216@e.ntu.edu.sg::e6f024a9-4376-4087-95b4-de286346eee0" providerId="AD" clId="Web-{33F8615E-3E8D-E535-7E29-4CE086AB4B15}" dt="2023-04-22T16:29:20.282" v="1540"/>
          <ac:spMkLst>
            <pc:docMk/>
            <pc:sldMk cId="535466873" sldId="287"/>
            <ac:spMk id="6" creationId="{61C39B16-8AF3-6E84-E5E4-74E320922D15}"/>
          </ac:spMkLst>
        </pc:spChg>
        <pc:picChg chg="del">
          <ac:chgData name="#LIU YAXIN#" userId="S::liuy0216@e.ntu.edu.sg::e6f024a9-4376-4087-95b4-de286346eee0" providerId="AD" clId="Web-{33F8615E-3E8D-E535-7E29-4CE086AB4B15}" dt="2023-04-22T16:30:58.050" v="1561"/>
          <ac:picMkLst>
            <pc:docMk/>
            <pc:sldMk cId="535466873" sldId="287"/>
            <ac:picMk id="2" creationId="{1524DAE9-D070-58CD-96A8-34792BA4FEFB}"/>
          </ac:picMkLst>
        </pc:picChg>
      </pc:sldChg>
      <pc:sldChg chg="del">
        <pc:chgData name="#LIU YAXIN#" userId="S::liuy0216@e.ntu.edu.sg::e6f024a9-4376-4087-95b4-de286346eee0" providerId="AD" clId="Web-{33F8615E-3E8D-E535-7E29-4CE086AB4B15}" dt="2023-04-22T14:45:44.823" v="827"/>
        <pc:sldMkLst>
          <pc:docMk/>
          <pc:sldMk cId="570480880" sldId="288"/>
        </pc:sldMkLst>
      </pc:sldChg>
      <pc:sldChg chg="addSp modSp">
        <pc:chgData name="#LIU YAXIN#" userId="S::liuy0216@e.ntu.edu.sg::e6f024a9-4376-4087-95b4-de286346eee0" providerId="AD" clId="Web-{33F8615E-3E8D-E535-7E29-4CE086AB4B15}" dt="2023-04-22T16:07:07.873" v="1446" actId="20577"/>
        <pc:sldMkLst>
          <pc:docMk/>
          <pc:sldMk cId="835723142" sldId="289"/>
        </pc:sldMkLst>
        <pc:spChg chg="mod">
          <ac:chgData name="#LIU YAXIN#" userId="S::liuy0216@e.ntu.edu.sg::e6f024a9-4376-4087-95b4-de286346eee0" providerId="AD" clId="Web-{33F8615E-3E8D-E535-7E29-4CE086AB4B15}" dt="2023-04-22T15:00:57.487" v="880" actId="1076"/>
          <ac:spMkLst>
            <pc:docMk/>
            <pc:sldMk cId="835723142" sldId="289"/>
            <ac:spMk id="105" creationId="{56560EE3-78AF-4636-8E4E-FC1801C46CF1}"/>
          </ac:spMkLst>
        </pc:spChg>
        <pc:graphicFrameChg chg="modGraphic">
          <ac:chgData name="#LIU YAXIN#" userId="S::liuy0216@e.ntu.edu.sg::e6f024a9-4376-4087-95b4-de286346eee0" providerId="AD" clId="Web-{33F8615E-3E8D-E535-7E29-4CE086AB4B15}" dt="2023-04-22T16:07:07.873" v="1446" actId="20577"/>
          <ac:graphicFrameMkLst>
            <pc:docMk/>
            <pc:sldMk cId="835723142" sldId="289"/>
            <ac:graphicFrameMk id="4" creationId="{E4F0A940-90C9-E11F-A54A-56EB5A569707}"/>
          </ac:graphicFrameMkLst>
        </pc:graphicFrameChg>
        <pc:picChg chg="add mod">
          <ac:chgData name="#LIU YAXIN#" userId="S::liuy0216@e.ntu.edu.sg::e6f024a9-4376-4087-95b4-de286346eee0" providerId="AD" clId="Web-{33F8615E-3E8D-E535-7E29-4CE086AB4B15}" dt="2023-04-22T15:01:05.549" v="881" actId="14100"/>
          <ac:picMkLst>
            <pc:docMk/>
            <pc:sldMk cId="835723142" sldId="289"/>
            <ac:picMk id="452" creationId="{5F6DACA4-F86E-E9CD-CE46-08BCFA3F2C1C}"/>
          </ac:picMkLst>
        </pc:picChg>
      </pc:sldChg>
      <pc:sldChg chg="addSp delSp modSp ord modNotes">
        <pc:chgData name="#LIU YAXIN#" userId="S::liuy0216@e.ntu.edu.sg::e6f024a9-4376-4087-95b4-de286346eee0" providerId="AD" clId="Web-{33F8615E-3E8D-E535-7E29-4CE086AB4B15}" dt="2023-04-22T17:37:18.448" v="2384"/>
        <pc:sldMkLst>
          <pc:docMk/>
          <pc:sldMk cId="1595487409" sldId="290"/>
        </pc:sldMkLst>
        <pc:spChg chg="add mod">
          <ac:chgData name="#LIU YAXIN#" userId="S::liuy0216@e.ntu.edu.sg::e6f024a9-4376-4087-95b4-de286346eee0" providerId="AD" clId="Web-{33F8615E-3E8D-E535-7E29-4CE086AB4B15}" dt="2023-04-22T15:45:25.776" v="1349" actId="1076"/>
          <ac:spMkLst>
            <pc:docMk/>
            <pc:sldMk cId="1595487409" sldId="290"/>
            <ac:spMk id="3" creationId="{744FD567-D0DF-F0C3-94C4-4F3462E94213}"/>
          </ac:spMkLst>
        </pc:spChg>
        <pc:spChg chg="add mod">
          <ac:chgData name="#LIU YAXIN#" userId="S::liuy0216@e.ntu.edu.sg::e6f024a9-4376-4087-95b4-de286346eee0" providerId="AD" clId="Web-{33F8615E-3E8D-E535-7E29-4CE086AB4B15}" dt="2023-04-22T15:51:18.738" v="1416" actId="1076"/>
          <ac:spMkLst>
            <pc:docMk/>
            <pc:sldMk cId="1595487409" sldId="290"/>
            <ac:spMk id="6" creationId="{93044991-A055-16D2-D0D7-ADC332C1E414}"/>
          </ac:spMkLst>
        </pc:spChg>
        <pc:spChg chg="mod">
          <ac:chgData name="#LIU YAXIN#" userId="S::liuy0216@e.ntu.edu.sg::e6f024a9-4376-4087-95b4-de286346eee0" providerId="AD" clId="Web-{33F8615E-3E8D-E535-7E29-4CE086AB4B15}" dt="2023-04-22T15:50:18.689" v="1372" actId="1076"/>
          <ac:spMkLst>
            <pc:docMk/>
            <pc:sldMk cId="1595487409" sldId="290"/>
            <ac:spMk id="7" creationId="{75E1DFA1-6B6C-E5CF-3194-59B01F4B3D51}"/>
          </ac:spMkLst>
        </pc:spChg>
        <pc:picChg chg="del mod">
          <ac:chgData name="#LIU YAXIN#" userId="S::liuy0216@e.ntu.edu.sg::e6f024a9-4376-4087-95b4-de286346eee0" providerId="AD" clId="Web-{33F8615E-3E8D-E535-7E29-4CE086AB4B15}" dt="2023-04-22T15:55:30.729" v="1421"/>
          <ac:picMkLst>
            <pc:docMk/>
            <pc:sldMk cId="1595487409" sldId="290"/>
            <ac:picMk id="2" creationId="{49E38C91-B9C8-92D9-B35C-DD2F6356A594}"/>
          </ac:picMkLst>
        </pc:picChg>
        <pc:picChg chg="add mod">
          <ac:chgData name="#LIU YAXIN#" userId="S::liuy0216@e.ntu.edu.sg::e6f024a9-4376-4087-95b4-de286346eee0" providerId="AD" clId="Web-{33F8615E-3E8D-E535-7E29-4CE086AB4B15}" dt="2023-04-22T15:50:01.720" v="1369" actId="1076"/>
          <ac:picMkLst>
            <pc:docMk/>
            <pc:sldMk cId="1595487409" sldId="290"/>
            <ac:picMk id="4" creationId="{69BCFE03-5ADD-A4FE-C906-A68CF92935A8}"/>
          </ac:picMkLst>
        </pc:picChg>
        <pc:picChg chg="add mod">
          <ac:chgData name="#LIU YAXIN#" userId="S::liuy0216@e.ntu.edu.sg::e6f024a9-4376-4087-95b4-de286346eee0" providerId="AD" clId="Web-{33F8615E-3E8D-E535-7E29-4CE086AB4B15}" dt="2023-04-22T15:57:47.091" v="1436" actId="1076"/>
          <ac:picMkLst>
            <pc:docMk/>
            <pc:sldMk cId="1595487409" sldId="290"/>
            <ac:picMk id="5" creationId="{77E4629D-B0E9-73EF-7480-4904A9D4A8ED}"/>
          </ac:picMkLst>
        </pc:picChg>
        <pc:picChg chg="add del mod">
          <ac:chgData name="#LIU YAXIN#" userId="S::liuy0216@e.ntu.edu.sg::e6f024a9-4376-4087-95b4-de286346eee0" providerId="AD" clId="Web-{33F8615E-3E8D-E535-7E29-4CE086AB4B15}" dt="2023-04-22T15:55:56.292" v="1429"/>
          <ac:picMkLst>
            <pc:docMk/>
            <pc:sldMk cId="1595487409" sldId="290"/>
            <ac:picMk id="8" creationId="{44A4B63A-1462-A814-2ECB-42A8252E4FB4}"/>
          </ac:picMkLst>
        </pc:picChg>
        <pc:picChg chg="add mod">
          <ac:chgData name="#LIU YAXIN#" userId="S::liuy0216@e.ntu.edu.sg::e6f024a9-4376-4087-95b4-de286346eee0" providerId="AD" clId="Web-{33F8615E-3E8D-E535-7E29-4CE086AB4B15}" dt="2023-04-22T15:57:32.857" v="1433" actId="1076"/>
          <ac:picMkLst>
            <pc:docMk/>
            <pc:sldMk cId="1595487409" sldId="290"/>
            <ac:picMk id="9" creationId="{A0D6E9CD-E321-B628-5AB2-98654A3F83D6}"/>
          </ac:picMkLst>
        </pc:picChg>
      </pc:sldChg>
      <pc:sldChg chg="add del ord modNotes">
        <pc:chgData name="#LIU YAXIN#" userId="S::liuy0216@e.ntu.edu.sg::e6f024a9-4376-4087-95b4-de286346eee0" providerId="AD" clId="Web-{33F8615E-3E8D-E535-7E29-4CE086AB4B15}" dt="2023-04-22T16:14:12.102" v="1506"/>
        <pc:sldMkLst>
          <pc:docMk/>
          <pc:sldMk cId="3650365970" sldId="291"/>
        </pc:sldMkLst>
      </pc:sldChg>
      <pc:sldChg chg="del modNotes">
        <pc:chgData name="#LIU YAXIN#" userId="S::liuy0216@e.ntu.edu.sg::e6f024a9-4376-4087-95b4-de286346eee0" providerId="AD" clId="Web-{33F8615E-3E8D-E535-7E29-4CE086AB4B15}" dt="2023-04-22T16:32:24.489" v="1566"/>
        <pc:sldMkLst>
          <pc:docMk/>
          <pc:sldMk cId="3260033446" sldId="292"/>
        </pc:sldMkLst>
      </pc:sldChg>
      <pc:sldChg chg="addSp delSp modSp ord modNotes">
        <pc:chgData name="#LIU YAXIN#" userId="S::liuy0216@e.ntu.edu.sg::e6f024a9-4376-4087-95b4-de286346eee0" providerId="AD" clId="Web-{33F8615E-3E8D-E535-7E29-4CE086AB4B15}" dt="2023-04-22T17:06:28.541" v="1780" actId="20577"/>
        <pc:sldMkLst>
          <pc:docMk/>
          <pc:sldMk cId="3494720862" sldId="293"/>
        </pc:sldMkLst>
        <pc:spChg chg="del">
          <ac:chgData name="#LIU YAXIN#" userId="S::liuy0216@e.ntu.edu.sg::e6f024a9-4376-4087-95b4-de286346eee0" providerId="AD" clId="Web-{33F8615E-3E8D-E535-7E29-4CE086AB4B15}" dt="2023-04-22T16:29:24.438" v="1541"/>
          <ac:spMkLst>
            <pc:docMk/>
            <pc:sldMk cId="3494720862" sldId="293"/>
            <ac:spMk id="3" creationId="{4659F84B-96DB-5E68-D69B-3834C8AD79E7}"/>
          </ac:spMkLst>
        </pc:spChg>
        <pc:spChg chg="add mod">
          <ac:chgData name="#LIU YAXIN#" userId="S::liuy0216@e.ntu.edu.sg::e6f024a9-4376-4087-95b4-de286346eee0" providerId="AD" clId="Web-{33F8615E-3E8D-E535-7E29-4CE086AB4B15}" dt="2023-04-22T17:06:28.541" v="1780" actId="20577"/>
          <ac:spMkLst>
            <pc:docMk/>
            <pc:sldMk cId="3494720862" sldId="293"/>
            <ac:spMk id="12" creationId="{C4152150-1A72-898C-B845-08D9036B867D}"/>
          </ac:spMkLst>
        </pc:spChg>
        <pc:spChg chg="add mod">
          <ac:chgData name="#LIU YAXIN#" userId="S::liuy0216@e.ntu.edu.sg::e6f024a9-4376-4087-95b4-de286346eee0" providerId="AD" clId="Web-{33F8615E-3E8D-E535-7E29-4CE086AB4B15}" dt="2023-04-22T16:29:38.329" v="1545" actId="1076"/>
          <ac:spMkLst>
            <pc:docMk/>
            <pc:sldMk cId="3494720862" sldId="293"/>
            <ac:spMk id="13" creationId="{F3307C49-CE7D-06C7-8928-FC661BE72900}"/>
          </ac:spMkLst>
        </pc:spChg>
        <pc:picChg chg="del">
          <ac:chgData name="#LIU YAXIN#" userId="S::liuy0216@e.ntu.edu.sg::e6f024a9-4376-4087-95b4-de286346eee0" providerId="AD" clId="Web-{33F8615E-3E8D-E535-7E29-4CE086AB4B15}" dt="2023-04-22T16:25:10.822" v="1520"/>
          <ac:picMkLst>
            <pc:docMk/>
            <pc:sldMk cId="3494720862" sldId="293"/>
            <ac:picMk id="2" creationId="{25AFCE40-C2ED-A7D1-FBBC-DEF8C77F7899}"/>
          </ac:picMkLst>
        </pc:picChg>
        <pc:picChg chg="add del mod">
          <ac:chgData name="#LIU YAXIN#" userId="S::liuy0216@e.ntu.edu.sg::e6f024a9-4376-4087-95b4-de286346eee0" providerId="AD" clId="Web-{33F8615E-3E8D-E535-7E29-4CE086AB4B15}" dt="2023-04-22T16:28:13.702" v="1525"/>
          <ac:picMkLst>
            <pc:docMk/>
            <pc:sldMk cId="3494720862" sldId="293"/>
            <ac:picMk id="4" creationId="{B6C565D0-6A57-2EFB-7360-A9C1BF946744}"/>
          </ac:picMkLst>
        </pc:picChg>
        <pc:picChg chg="add mod ord">
          <ac:chgData name="#LIU YAXIN#" userId="S::liuy0216@e.ntu.edu.sg::e6f024a9-4376-4087-95b4-de286346eee0" providerId="AD" clId="Web-{33F8615E-3E8D-E535-7E29-4CE086AB4B15}" dt="2023-04-22T16:51:34.188" v="1734" actId="14100"/>
          <ac:picMkLst>
            <pc:docMk/>
            <pc:sldMk cId="3494720862" sldId="293"/>
            <ac:picMk id="5" creationId="{BA870173-304D-4376-43CA-0315516F0069}"/>
          </ac:picMkLst>
        </pc:picChg>
        <pc:picChg chg="add mod ord">
          <ac:chgData name="#LIU YAXIN#" userId="S::liuy0216@e.ntu.edu.sg::e6f024a9-4376-4087-95b4-de286346eee0" providerId="AD" clId="Web-{33F8615E-3E8D-E535-7E29-4CE086AB4B15}" dt="2023-04-22T16:51:36.860" v="1735" actId="14100"/>
          <ac:picMkLst>
            <pc:docMk/>
            <pc:sldMk cId="3494720862" sldId="293"/>
            <ac:picMk id="6" creationId="{86738B45-4200-B39F-2A85-D1C0D3A60188}"/>
          </ac:picMkLst>
        </pc:picChg>
        <pc:picChg chg="add mod ord">
          <ac:chgData name="#LIU YAXIN#" userId="S::liuy0216@e.ntu.edu.sg::e6f024a9-4376-4087-95b4-de286346eee0" providerId="AD" clId="Web-{33F8615E-3E8D-E535-7E29-4CE086AB4B15}" dt="2023-04-22T16:51:39.298" v="1736" actId="14100"/>
          <ac:picMkLst>
            <pc:docMk/>
            <pc:sldMk cId="3494720862" sldId="293"/>
            <ac:picMk id="7" creationId="{9248FD84-E7CA-970C-F8A9-A03AAD76BA30}"/>
          </ac:picMkLst>
        </pc:picChg>
        <pc:picChg chg="add mod">
          <ac:chgData name="#LIU YAXIN#" userId="S::liuy0216@e.ntu.edu.sg::e6f024a9-4376-4087-95b4-de286346eee0" providerId="AD" clId="Web-{33F8615E-3E8D-E535-7E29-4CE086AB4B15}" dt="2023-04-22T16:51:30.875" v="1733" actId="14100"/>
          <ac:picMkLst>
            <pc:docMk/>
            <pc:sldMk cId="3494720862" sldId="293"/>
            <ac:picMk id="8" creationId="{6773CE10-9D31-2426-B6C0-D6653E12A985}"/>
          </ac:picMkLst>
        </pc:picChg>
        <pc:picChg chg="add mod">
          <ac:chgData name="#LIU YAXIN#" userId="S::liuy0216@e.ntu.edu.sg::e6f024a9-4376-4087-95b4-de286346eee0" providerId="AD" clId="Web-{33F8615E-3E8D-E535-7E29-4CE086AB4B15}" dt="2023-04-22T16:51:27.609" v="1732" actId="14100"/>
          <ac:picMkLst>
            <pc:docMk/>
            <pc:sldMk cId="3494720862" sldId="293"/>
            <ac:picMk id="9" creationId="{3723D1E4-8681-2A12-5B90-A83DE661D14A}"/>
          </ac:picMkLst>
        </pc:picChg>
        <pc:picChg chg="add mod">
          <ac:chgData name="#LIU YAXIN#" userId="S::liuy0216@e.ntu.edu.sg::e6f024a9-4376-4087-95b4-de286346eee0" providerId="AD" clId="Web-{33F8615E-3E8D-E535-7E29-4CE086AB4B15}" dt="2023-04-22T16:51:23.265" v="1731" actId="14100"/>
          <ac:picMkLst>
            <pc:docMk/>
            <pc:sldMk cId="3494720862" sldId="293"/>
            <ac:picMk id="10" creationId="{9C4253FA-1896-A96E-79AF-34913BB6C2B6}"/>
          </ac:picMkLst>
        </pc:picChg>
        <pc:picChg chg="add mod">
          <ac:chgData name="#LIU YAXIN#" userId="S::liuy0216@e.ntu.edu.sg::e6f024a9-4376-4087-95b4-de286346eee0" providerId="AD" clId="Web-{33F8615E-3E8D-E535-7E29-4CE086AB4B15}" dt="2023-04-22T16:51:18.796" v="1730" actId="14100"/>
          <ac:picMkLst>
            <pc:docMk/>
            <pc:sldMk cId="3494720862" sldId="293"/>
            <ac:picMk id="11" creationId="{A66038ED-A65B-C1C3-39AF-BE7DE7D01FA7}"/>
          </ac:picMkLst>
        </pc:picChg>
      </pc:sldChg>
      <pc:sldChg chg="addSp delSp modSp ord">
        <pc:chgData name="#LIU YAXIN#" userId="S::liuy0216@e.ntu.edu.sg::e6f024a9-4376-4087-95b4-de286346eee0" providerId="AD" clId="Web-{33F8615E-3E8D-E535-7E29-4CE086AB4B15}" dt="2023-04-22T15:43:22.476" v="1339" actId="20577"/>
        <pc:sldMkLst>
          <pc:docMk/>
          <pc:sldMk cId="3803376887" sldId="295"/>
        </pc:sldMkLst>
        <pc:spChg chg="mod ord">
          <ac:chgData name="#LIU YAXIN#" userId="S::liuy0216@e.ntu.edu.sg::e6f024a9-4376-4087-95b4-de286346eee0" providerId="AD" clId="Web-{33F8615E-3E8D-E535-7E29-4CE086AB4B15}" dt="2023-04-22T15:43:22.476" v="1339" actId="20577"/>
          <ac:spMkLst>
            <pc:docMk/>
            <pc:sldMk cId="3803376887" sldId="295"/>
            <ac:spMk id="7" creationId="{011750C9-730F-39E4-AB39-65AF253A0E3A}"/>
          </ac:spMkLst>
        </pc:spChg>
        <pc:spChg chg="del">
          <ac:chgData name="#LIU YAXIN#" userId="S::liuy0216@e.ntu.edu.sg::e6f024a9-4376-4087-95b4-de286346eee0" providerId="AD" clId="Web-{33F8615E-3E8D-E535-7E29-4CE086AB4B15}" dt="2023-04-22T15:39:34.079" v="1255"/>
          <ac:spMkLst>
            <pc:docMk/>
            <pc:sldMk cId="3803376887" sldId="295"/>
            <ac:spMk id="105" creationId="{D284A420-F50C-4C2C-B88E-E6F4EF504B6E}"/>
          </ac:spMkLst>
        </pc:spChg>
        <pc:spChg chg="del">
          <ac:chgData name="#LIU YAXIN#" userId="S::liuy0216@e.ntu.edu.sg::e6f024a9-4376-4087-95b4-de286346eee0" providerId="AD" clId="Web-{33F8615E-3E8D-E535-7E29-4CE086AB4B15}" dt="2023-04-22T15:39:34.079" v="1255"/>
          <ac:spMkLst>
            <pc:docMk/>
            <pc:sldMk cId="3803376887" sldId="295"/>
            <ac:spMk id="106" creationId="{893A6D2E-5228-4998-9E24-EFCCA024675E}"/>
          </ac:spMkLst>
        </pc:spChg>
        <pc:spChg chg="del">
          <ac:chgData name="#LIU YAXIN#" userId="S::liuy0216@e.ntu.edu.sg::e6f024a9-4376-4087-95b4-de286346eee0" providerId="AD" clId="Web-{33F8615E-3E8D-E535-7E29-4CE086AB4B15}" dt="2023-04-22T15:39:34.079" v="1255"/>
          <ac:spMkLst>
            <pc:docMk/>
            <pc:sldMk cId="3803376887" sldId="295"/>
            <ac:spMk id="109" creationId="{6BF1CF0D-DD20-4D72-9173-21756ED5D30B}"/>
          </ac:spMkLst>
        </pc:spChg>
        <pc:spChg chg="del">
          <ac:chgData name="#LIU YAXIN#" userId="S::liuy0216@e.ntu.edu.sg::e6f024a9-4376-4087-95b4-de286346eee0" providerId="AD" clId="Web-{33F8615E-3E8D-E535-7E29-4CE086AB4B15}" dt="2023-04-22T15:39:34.079" v="1255"/>
          <ac:spMkLst>
            <pc:docMk/>
            <pc:sldMk cId="3803376887" sldId="295"/>
            <ac:spMk id="110" creationId="{13A48C6C-3CC4-4EE5-A773-EC1EB7F59CD4}"/>
          </ac:spMkLst>
        </pc:spChg>
        <pc:spChg chg="del">
          <ac:chgData name="#LIU YAXIN#" userId="S::liuy0216@e.ntu.edu.sg::e6f024a9-4376-4087-95b4-de286346eee0" providerId="AD" clId="Web-{33F8615E-3E8D-E535-7E29-4CE086AB4B15}" dt="2023-04-22T15:39:34.079" v="1255"/>
          <ac:spMkLst>
            <pc:docMk/>
            <pc:sldMk cId="3803376887" sldId="295"/>
            <ac:spMk id="111" creationId="{F489C2E0-4895-4B72-85EA-7EE9FAFFDC7E}"/>
          </ac:spMkLst>
        </pc:spChg>
        <pc:spChg chg="add del">
          <ac:chgData name="#LIU YAXIN#" userId="S::liuy0216@e.ntu.edu.sg::e6f024a9-4376-4087-95b4-de286346eee0" providerId="AD" clId="Web-{33F8615E-3E8D-E535-7E29-4CE086AB4B15}" dt="2023-04-22T15:43:02.303" v="1334"/>
          <ac:spMkLst>
            <pc:docMk/>
            <pc:sldMk cId="3803376887" sldId="295"/>
            <ac:spMk id="117" creationId="{D284A420-F50C-4C2C-B88E-E6F4EF504B6E}"/>
          </ac:spMkLst>
        </pc:spChg>
        <pc:spChg chg="add del">
          <ac:chgData name="#LIU YAXIN#" userId="S::liuy0216@e.ntu.edu.sg::e6f024a9-4376-4087-95b4-de286346eee0" providerId="AD" clId="Web-{33F8615E-3E8D-E535-7E29-4CE086AB4B15}" dt="2023-04-22T15:43:02.303" v="1334"/>
          <ac:spMkLst>
            <pc:docMk/>
            <pc:sldMk cId="3803376887" sldId="295"/>
            <ac:spMk id="119" creationId="{893A6D2E-5228-4998-9E24-EFCCA024675E}"/>
          </ac:spMkLst>
        </pc:spChg>
        <pc:spChg chg="add del">
          <ac:chgData name="#LIU YAXIN#" userId="S::liuy0216@e.ntu.edu.sg::e6f024a9-4376-4087-95b4-de286346eee0" providerId="AD" clId="Web-{33F8615E-3E8D-E535-7E29-4CE086AB4B15}" dt="2023-04-22T15:43:02.303" v="1334"/>
          <ac:spMkLst>
            <pc:docMk/>
            <pc:sldMk cId="3803376887" sldId="295"/>
            <ac:spMk id="125" creationId="{5F637E18-EF26-4327-9077-7FFC67B98B96}"/>
          </ac:spMkLst>
        </pc:spChg>
        <pc:spChg chg="add del">
          <ac:chgData name="#LIU YAXIN#" userId="S::liuy0216@e.ntu.edu.sg::e6f024a9-4376-4087-95b4-de286346eee0" providerId="AD" clId="Web-{33F8615E-3E8D-E535-7E29-4CE086AB4B15}" dt="2023-04-22T15:43:02.303" v="1334"/>
          <ac:spMkLst>
            <pc:docMk/>
            <pc:sldMk cId="3803376887" sldId="295"/>
            <ac:spMk id="127" creationId="{F489C2E0-4895-4B72-85EA-7EE9FAFFDC7E}"/>
          </ac:spMkLst>
        </pc:spChg>
        <pc:spChg chg="add del">
          <ac:chgData name="#LIU YAXIN#" userId="S::liuy0216@e.ntu.edu.sg::e6f024a9-4376-4087-95b4-de286346eee0" providerId="AD" clId="Web-{33F8615E-3E8D-E535-7E29-4CE086AB4B15}" dt="2023-04-22T15:43:02.288" v="1333"/>
          <ac:spMkLst>
            <pc:docMk/>
            <pc:sldMk cId="3803376887" sldId="295"/>
            <ac:spMk id="134" creationId="{D284A420-F50C-4C2C-B88E-E6F4EF504B6E}"/>
          </ac:spMkLst>
        </pc:spChg>
        <pc:spChg chg="add del">
          <ac:chgData name="#LIU YAXIN#" userId="S::liuy0216@e.ntu.edu.sg::e6f024a9-4376-4087-95b4-de286346eee0" providerId="AD" clId="Web-{33F8615E-3E8D-E535-7E29-4CE086AB4B15}" dt="2023-04-22T15:43:02.288" v="1333"/>
          <ac:spMkLst>
            <pc:docMk/>
            <pc:sldMk cId="3803376887" sldId="295"/>
            <ac:spMk id="136" creationId="{893A6D2E-5228-4998-9E24-EFCCA024675E}"/>
          </ac:spMkLst>
        </pc:spChg>
        <pc:spChg chg="add del">
          <ac:chgData name="#LIU YAXIN#" userId="S::liuy0216@e.ntu.edu.sg::e6f024a9-4376-4087-95b4-de286346eee0" providerId="AD" clId="Web-{33F8615E-3E8D-E535-7E29-4CE086AB4B15}" dt="2023-04-22T15:43:02.288" v="1333"/>
          <ac:spMkLst>
            <pc:docMk/>
            <pc:sldMk cId="3803376887" sldId="295"/>
            <ac:spMk id="142" creationId="{922E0291-99C8-40F9-ADAB-32589A3B57AA}"/>
          </ac:spMkLst>
        </pc:spChg>
        <pc:spChg chg="add del">
          <ac:chgData name="#LIU YAXIN#" userId="S::liuy0216@e.ntu.edu.sg::e6f024a9-4376-4087-95b4-de286346eee0" providerId="AD" clId="Web-{33F8615E-3E8D-E535-7E29-4CE086AB4B15}" dt="2023-04-22T15:43:02.288" v="1333"/>
          <ac:spMkLst>
            <pc:docMk/>
            <pc:sldMk cId="3803376887" sldId="295"/>
            <ac:spMk id="144" creationId="{095830D2-F2AE-4DD8-B586-89B0977916FF}"/>
          </ac:spMkLst>
        </pc:spChg>
        <pc:spChg chg="add del">
          <ac:chgData name="#LIU YAXIN#" userId="S::liuy0216@e.ntu.edu.sg::e6f024a9-4376-4087-95b4-de286346eee0" providerId="AD" clId="Web-{33F8615E-3E8D-E535-7E29-4CE086AB4B15}" dt="2023-04-22T15:43:02.288" v="1333"/>
          <ac:spMkLst>
            <pc:docMk/>
            <pc:sldMk cId="3803376887" sldId="295"/>
            <ac:spMk id="146" creationId="{7A8F735B-89DD-459E-BB4B-B9E1603DE41D}"/>
          </ac:spMkLst>
        </pc:spChg>
        <pc:spChg chg="add">
          <ac:chgData name="#LIU YAXIN#" userId="S::liuy0216@e.ntu.edu.sg::e6f024a9-4376-4087-95b4-de286346eee0" providerId="AD" clId="Web-{33F8615E-3E8D-E535-7E29-4CE086AB4B15}" dt="2023-04-22T15:43:02.303" v="1334"/>
          <ac:spMkLst>
            <pc:docMk/>
            <pc:sldMk cId="3803376887" sldId="295"/>
            <ac:spMk id="150" creationId="{D284A420-F50C-4C2C-B88E-E6F4EF504B6E}"/>
          </ac:spMkLst>
        </pc:spChg>
        <pc:spChg chg="add">
          <ac:chgData name="#LIU YAXIN#" userId="S::liuy0216@e.ntu.edu.sg::e6f024a9-4376-4087-95b4-de286346eee0" providerId="AD" clId="Web-{33F8615E-3E8D-E535-7E29-4CE086AB4B15}" dt="2023-04-22T15:43:02.303" v="1334"/>
          <ac:spMkLst>
            <pc:docMk/>
            <pc:sldMk cId="3803376887" sldId="295"/>
            <ac:spMk id="151" creationId="{893A6D2E-5228-4998-9E24-EFCCA024675E}"/>
          </ac:spMkLst>
        </pc:spChg>
        <pc:spChg chg="add">
          <ac:chgData name="#LIU YAXIN#" userId="S::liuy0216@e.ntu.edu.sg::e6f024a9-4376-4087-95b4-de286346eee0" providerId="AD" clId="Web-{33F8615E-3E8D-E535-7E29-4CE086AB4B15}" dt="2023-04-22T15:43:02.303" v="1334"/>
          <ac:spMkLst>
            <pc:docMk/>
            <pc:sldMk cId="3803376887" sldId="295"/>
            <ac:spMk id="154" creationId="{E2BA2BD9-7B54-4190-8F06-3EF3658A0020}"/>
          </ac:spMkLst>
        </pc:spChg>
        <pc:spChg chg="add">
          <ac:chgData name="#LIU YAXIN#" userId="S::liuy0216@e.ntu.edu.sg::e6f024a9-4376-4087-95b4-de286346eee0" providerId="AD" clId="Web-{33F8615E-3E8D-E535-7E29-4CE086AB4B15}" dt="2023-04-22T15:43:02.303" v="1334"/>
          <ac:spMkLst>
            <pc:docMk/>
            <pc:sldMk cId="3803376887" sldId="295"/>
            <ac:spMk id="155" creationId="{184F9D61-9303-40B4-9F7E-66A9B4EDC458}"/>
          </ac:spMkLst>
        </pc:spChg>
        <pc:spChg chg="add">
          <ac:chgData name="#LIU YAXIN#" userId="S::liuy0216@e.ntu.edu.sg::e6f024a9-4376-4087-95b4-de286346eee0" providerId="AD" clId="Web-{33F8615E-3E8D-E535-7E29-4CE086AB4B15}" dt="2023-04-22T15:43:02.303" v="1334"/>
          <ac:spMkLst>
            <pc:docMk/>
            <pc:sldMk cId="3803376887" sldId="295"/>
            <ac:spMk id="156" creationId="{648D746A-0359-4EAE-8CF9-062E281698EC}"/>
          </ac:spMkLst>
        </pc:spChg>
        <pc:picChg chg="add del mod">
          <ac:chgData name="#LIU YAXIN#" userId="S::liuy0216@e.ntu.edu.sg::e6f024a9-4376-4087-95b4-de286346eee0" providerId="AD" clId="Web-{33F8615E-3E8D-E535-7E29-4CE086AB4B15}" dt="2023-04-22T15:42:30.506" v="1327"/>
          <ac:picMkLst>
            <pc:docMk/>
            <pc:sldMk cId="3803376887" sldId="295"/>
            <ac:picMk id="2" creationId="{01A6D007-4A09-519D-FA25-461BC8614A4A}"/>
          </ac:picMkLst>
        </pc:picChg>
        <pc:picChg chg="add mod">
          <ac:chgData name="#LIU YAXIN#" userId="S::liuy0216@e.ntu.edu.sg::e6f024a9-4376-4087-95b4-de286346eee0" providerId="AD" clId="Web-{33F8615E-3E8D-E535-7E29-4CE086AB4B15}" dt="2023-04-22T15:43:02.303" v="1334"/>
          <ac:picMkLst>
            <pc:docMk/>
            <pc:sldMk cId="3803376887" sldId="295"/>
            <ac:picMk id="3" creationId="{B7705631-73D1-8274-F276-D7A15488E785}"/>
          </ac:picMkLst>
        </pc:picChg>
        <pc:picChg chg="del mod">
          <ac:chgData name="#LIU YAXIN#" userId="S::liuy0216@e.ntu.edu.sg::e6f024a9-4376-4087-95b4-de286346eee0" providerId="AD" clId="Web-{33F8615E-3E8D-E535-7E29-4CE086AB4B15}" dt="2023-04-22T15:39:00.141" v="1251"/>
          <ac:picMkLst>
            <pc:docMk/>
            <pc:sldMk cId="3803376887" sldId="295"/>
            <ac:picMk id="8" creationId="{3F4A6790-7B6C-7845-8D1B-2858EC5ABD76}"/>
          </ac:picMkLst>
        </pc:picChg>
        <pc:picChg chg="del mod">
          <ac:chgData name="#LIU YAXIN#" userId="S::liuy0216@e.ntu.edu.sg::e6f024a9-4376-4087-95b4-de286346eee0" providerId="AD" clId="Web-{33F8615E-3E8D-E535-7E29-4CE086AB4B15}" dt="2023-04-22T15:38:59.032" v="1250"/>
          <ac:picMkLst>
            <pc:docMk/>
            <pc:sldMk cId="3803376887" sldId="295"/>
            <ac:picMk id="27" creationId="{8176E8CB-B8AD-14D6-0F4A-6E8E33264DC0}"/>
          </ac:picMkLst>
        </pc:picChg>
        <pc:cxnChg chg="del">
          <ac:chgData name="#LIU YAXIN#" userId="S::liuy0216@e.ntu.edu.sg::e6f024a9-4376-4087-95b4-de286346eee0" providerId="AD" clId="Web-{33F8615E-3E8D-E535-7E29-4CE086AB4B15}" dt="2023-04-22T15:39:34.079" v="1255"/>
          <ac:cxnSpMkLst>
            <pc:docMk/>
            <pc:sldMk cId="3803376887" sldId="295"/>
            <ac:cxnSpMk id="107" creationId="{3ADB48DB-8E25-4F2F-8C02-5B793937255F}"/>
          </ac:cxnSpMkLst>
        </pc:cxnChg>
        <pc:cxnChg chg="del">
          <ac:chgData name="#LIU YAXIN#" userId="S::liuy0216@e.ntu.edu.sg::e6f024a9-4376-4087-95b4-de286346eee0" providerId="AD" clId="Web-{33F8615E-3E8D-E535-7E29-4CE086AB4B15}" dt="2023-04-22T15:39:34.079" v="1255"/>
          <ac:cxnSpMkLst>
            <pc:docMk/>
            <pc:sldMk cId="3803376887" sldId="295"/>
            <ac:cxnSpMk id="108" creationId="{C32BA7E3-7313-49C8-A245-A85BDEB13EB3}"/>
          </ac:cxnSpMkLst>
        </pc:cxnChg>
        <pc:cxnChg chg="del">
          <ac:chgData name="#LIU YAXIN#" userId="S::liuy0216@e.ntu.edu.sg::e6f024a9-4376-4087-95b4-de286346eee0" providerId="AD" clId="Web-{33F8615E-3E8D-E535-7E29-4CE086AB4B15}" dt="2023-04-22T15:39:34.079" v="1255"/>
          <ac:cxnSpMkLst>
            <pc:docMk/>
            <pc:sldMk cId="3803376887" sldId="295"/>
            <ac:cxnSpMk id="112" creationId="{872DAFA4-5D2E-4391-AD38-B26F579F40C5}"/>
          </ac:cxnSpMkLst>
        </pc:cxnChg>
        <pc:cxnChg chg="add del">
          <ac:chgData name="#LIU YAXIN#" userId="S::liuy0216@e.ntu.edu.sg::e6f024a9-4376-4087-95b4-de286346eee0" providerId="AD" clId="Web-{33F8615E-3E8D-E535-7E29-4CE086AB4B15}" dt="2023-04-22T15:43:02.303" v="1334"/>
          <ac:cxnSpMkLst>
            <pc:docMk/>
            <pc:sldMk cId="3803376887" sldId="295"/>
            <ac:cxnSpMk id="121" creationId="{3ADB48DB-8E25-4F2F-8C02-5B793937255F}"/>
          </ac:cxnSpMkLst>
        </pc:cxnChg>
        <pc:cxnChg chg="add del">
          <ac:chgData name="#LIU YAXIN#" userId="S::liuy0216@e.ntu.edu.sg::e6f024a9-4376-4087-95b4-de286346eee0" providerId="AD" clId="Web-{33F8615E-3E8D-E535-7E29-4CE086AB4B15}" dt="2023-04-22T15:43:02.303" v="1334"/>
          <ac:cxnSpMkLst>
            <pc:docMk/>
            <pc:sldMk cId="3803376887" sldId="295"/>
            <ac:cxnSpMk id="123" creationId="{C32BA7E3-7313-49C8-A245-A85BDEB13EB3}"/>
          </ac:cxnSpMkLst>
        </pc:cxnChg>
        <pc:cxnChg chg="add del">
          <ac:chgData name="#LIU YAXIN#" userId="S::liuy0216@e.ntu.edu.sg::e6f024a9-4376-4087-95b4-de286346eee0" providerId="AD" clId="Web-{33F8615E-3E8D-E535-7E29-4CE086AB4B15}" dt="2023-04-22T15:43:02.303" v="1334"/>
          <ac:cxnSpMkLst>
            <pc:docMk/>
            <pc:sldMk cId="3803376887" sldId="295"/>
            <ac:cxnSpMk id="129" creationId="{2E6B6C39-3A8E-4EAF-A0CD-4FE0CDFCD7DB}"/>
          </ac:cxnSpMkLst>
        </pc:cxnChg>
        <pc:cxnChg chg="add del">
          <ac:chgData name="#LIU YAXIN#" userId="S::liuy0216@e.ntu.edu.sg::e6f024a9-4376-4087-95b4-de286346eee0" providerId="AD" clId="Web-{33F8615E-3E8D-E535-7E29-4CE086AB4B15}" dt="2023-04-22T15:43:02.288" v="1333"/>
          <ac:cxnSpMkLst>
            <pc:docMk/>
            <pc:sldMk cId="3803376887" sldId="295"/>
            <ac:cxnSpMk id="138" creationId="{3ADB48DB-8E25-4F2F-8C02-5B793937255F}"/>
          </ac:cxnSpMkLst>
        </pc:cxnChg>
        <pc:cxnChg chg="add del">
          <ac:chgData name="#LIU YAXIN#" userId="S::liuy0216@e.ntu.edu.sg::e6f024a9-4376-4087-95b4-de286346eee0" providerId="AD" clId="Web-{33F8615E-3E8D-E535-7E29-4CE086AB4B15}" dt="2023-04-22T15:43:02.288" v="1333"/>
          <ac:cxnSpMkLst>
            <pc:docMk/>
            <pc:sldMk cId="3803376887" sldId="295"/>
            <ac:cxnSpMk id="140" creationId="{C32BA7E3-7313-49C8-A245-A85BDEB13EB3}"/>
          </ac:cxnSpMkLst>
        </pc:cxnChg>
        <pc:cxnChg chg="add del">
          <ac:chgData name="#LIU YAXIN#" userId="S::liuy0216@e.ntu.edu.sg::e6f024a9-4376-4087-95b4-de286346eee0" providerId="AD" clId="Web-{33F8615E-3E8D-E535-7E29-4CE086AB4B15}" dt="2023-04-22T15:43:02.288" v="1333"/>
          <ac:cxnSpMkLst>
            <pc:docMk/>
            <pc:sldMk cId="3803376887" sldId="295"/>
            <ac:cxnSpMk id="148" creationId="{FAFF45CC-4046-4B20-8A54-5D613033F0AF}"/>
          </ac:cxnSpMkLst>
        </pc:cxnChg>
        <pc:cxnChg chg="add">
          <ac:chgData name="#LIU YAXIN#" userId="S::liuy0216@e.ntu.edu.sg::e6f024a9-4376-4087-95b4-de286346eee0" providerId="AD" clId="Web-{33F8615E-3E8D-E535-7E29-4CE086AB4B15}" dt="2023-04-22T15:43:02.303" v="1334"/>
          <ac:cxnSpMkLst>
            <pc:docMk/>
            <pc:sldMk cId="3803376887" sldId="295"/>
            <ac:cxnSpMk id="152" creationId="{3ADB48DB-8E25-4F2F-8C02-5B793937255F}"/>
          </ac:cxnSpMkLst>
        </pc:cxnChg>
        <pc:cxnChg chg="add">
          <ac:chgData name="#LIU YAXIN#" userId="S::liuy0216@e.ntu.edu.sg::e6f024a9-4376-4087-95b4-de286346eee0" providerId="AD" clId="Web-{33F8615E-3E8D-E535-7E29-4CE086AB4B15}" dt="2023-04-22T15:43:02.303" v="1334"/>
          <ac:cxnSpMkLst>
            <pc:docMk/>
            <pc:sldMk cId="3803376887" sldId="295"/>
            <ac:cxnSpMk id="153" creationId="{C32BA7E3-7313-49C8-A245-A85BDEB13EB3}"/>
          </ac:cxnSpMkLst>
        </pc:cxnChg>
        <pc:cxnChg chg="add">
          <ac:chgData name="#LIU YAXIN#" userId="S::liuy0216@e.ntu.edu.sg::e6f024a9-4376-4087-95b4-de286346eee0" providerId="AD" clId="Web-{33F8615E-3E8D-E535-7E29-4CE086AB4B15}" dt="2023-04-22T15:43:02.303" v="1334"/>
          <ac:cxnSpMkLst>
            <pc:docMk/>
            <pc:sldMk cId="3803376887" sldId="295"/>
            <ac:cxnSpMk id="157" creationId="{3816C099-0516-4486-BC06-E0DCD29DDF29}"/>
          </ac:cxnSpMkLst>
        </pc:cxnChg>
      </pc:sldChg>
      <pc:sldChg chg="addSp modSp modNotes">
        <pc:chgData name="#LIU YAXIN#" userId="S::liuy0216@e.ntu.edu.sg::e6f024a9-4376-4087-95b4-de286346eee0" providerId="AD" clId="Web-{33F8615E-3E8D-E535-7E29-4CE086AB4B15}" dt="2023-04-22T15:24:00.413" v="1082"/>
        <pc:sldMkLst>
          <pc:docMk/>
          <pc:sldMk cId="713167646" sldId="296"/>
        </pc:sldMkLst>
        <pc:spChg chg="add mod">
          <ac:chgData name="#LIU YAXIN#" userId="S::liuy0216@e.ntu.edu.sg::e6f024a9-4376-4087-95b4-de286346eee0" providerId="AD" clId="Web-{33F8615E-3E8D-E535-7E29-4CE086AB4B15}" dt="2023-04-22T15:09:02.046" v="983" actId="1076"/>
          <ac:spMkLst>
            <pc:docMk/>
            <pc:sldMk cId="713167646" sldId="296"/>
            <ac:spMk id="3" creationId="{5F55C8A3-DCDD-E183-7C02-F7F72017F4DB}"/>
          </ac:spMkLst>
        </pc:spChg>
        <pc:picChg chg="mod">
          <ac:chgData name="#LIU YAXIN#" userId="S::liuy0216@e.ntu.edu.sg::e6f024a9-4376-4087-95b4-de286346eee0" providerId="AD" clId="Web-{33F8615E-3E8D-E535-7E29-4CE086AB4B15}" dt="2023-04-22T15:09:09.499" v="986" actId="1076"/>
          <ac:picMkLst>
            <pc:docMk/>
            <pc:sldMk cId="713167646" sldId="296"/>
            <ac:picMk id="2" creationId="{B19BB1F5-F117-AEE7-9E77-20DB0EDF3345}"/>
          </ac:picMkLst>
        </pc:picChg>
      </pc:sldChg>
      <pc:sldChg chg="addSp delSp modSp del ord modNotes">
        <pc:chgData name="#LIU YAXIN#" userId="S::liuy0216@e.ntu.edu.sg::e6f024a9-4376-4087-95b4-de286346eee0" providerId="AD" clId="Web-{33F8615E-3E8D-E535-7E29-4CE086AB4B15}" dt="2023-04-22T15:35:18.854" v="1249"/>
        <pc:sldMkLst>
          <pc:docMk/>
          <pc:sldMk cId="2471012580" sldId="297"/>
        </pc:sldMkLst>
        <pc:spChg chg="mod">
          <ac:chgData name="#LIU YAXIN#" userId="S::liuy0216@e.ntu.edu.sg::e6f024a9-4376-4087-95b4-de286346eee0" providerId="AD" clId="Web-{33F8615E-3E8D-E535-7E29-4CE086AB4B15}" dt="2023-04-22T15:25:30.805" v="1105" actId="1076"/>
          <ac:spMkLst>
            <pc:docMk/>
            <pc:sldMk cId="2471012580" sldId="297"/>
            <ac:spMk id="4" creationId="{BCB25F7B-C7F2-B992-37F2-45A534D3E005}"/>
          </ac:spMkLst>
        </pc:spChg>
        <pc:spChg chg="del mod">
          <ac:chgData name="#LIU YAXIN#" userId="S::liuy0216@e.ntu.edu.sg::e6f024a9-4376-4087-95b4-de286346eee0" providerId="AD" clId="Web-{33F8615E-3E8D-E535-7E29-4CE086AB4B15}" dt="2023-04-22T15:24:48.929" v="1087"/>
          <ac:spMkLst>
            <pc:docMk/>
            <pc:sldMk cId="2471012580" sldId="297"/>
            <ac:spMk id="5" creationId="{19328817-B61E-DDDF-DE7C-57F9C5208E30}"/>
          </ac:spMkLst>
        </pc:spChg>
        <pc:spChg chg="mod">
          <ac:chgData name="#LIU YAXIN#" userId="S::liuy0216@e.ntu.edu.sg::e6f024a9-4376-4087-95b4-de286346eee0" providerId="AD" clId="Web-{33F8615E-3E8D-E535-7E29-4CE086AB4B15}" dt="2023-04-22T15:25:38.587" v="1107" actId="1076"/>
          <ac:spMkLst>
            <pc:docMk/>
            <pc:sldMk cId="2471012580" sldId="297"/>
            <ac:spMk id="7" creationId="{23840B86-7075-4127-20C2-68D41F329C8B}"/>
          </ac:spMkLst>
        </pc:spChg>
        <pc:picChg chg="add mod">
          <ac:chgData name="#LIU YAXIN#" userId="S::liuy0216@e.ntu.edu.sg::e6f024a9-4376-4087-95b4-de286346eee0" providerId="AD" clId="Web-{33F8615E-3E8D-E535-7E29-4CE086AB4B15}" dt="2023-04-22T15:25:34.462" v="1106" actId="1076"/>
          <ac:picMkLst>
            <pc:docMk/>
            <pc:sldMk cId="2471012580" sldId="297"/>
            <ac:picMk id="2" creationId="{BD09081D-BE6B-8410-F54A-F629FE6D7239}"/>
          </ac:picMkLst>
        </pc:picChg>
        <pc:picChg chg="mod">
          <ac:chgData name="#LIU YAXIN#" userId="S::liuy0216@e.ntu.edu.sg::e6f024a9-4376-4087-95b4-de286346eee0" providerId="AD" clId="Web-{33F8615E-3E8D-E535-7E29-4CE086AB4B15}" dt="2023-04-22T15:25:42.274" v="1108" actId="1076"/>
          <ac:picMkLst>
            <pc:docMk/>
            <pc:sldMk cId="2471012580" sldId="297"/>
            <ac:picMk id="12" creationId="{744AC760-2048-0BC3-A70F-246DE6289F01}"/>
          </ac:picMkLst>
        </pc:picChg>
      </pc:sldChg>
      <pc:sldChg chg="addSp delSp modSp">
        <pc:chgData name="#LIU YAXIN#" userId="S::liuy0216@e.ntu.edu.sg::e6f024a9-4376-4087-95b4-de286346eee0" providerId="AD" clId="Web-{33F8615E-3E8D-E535-7E29-4CE086AB4B15}" dt="2023-04-22T17:03:45.959" v="1759" actId="20577"/>
        <pc:sldMkLst>
          <pc:docMk/>
          <pc:sldMk cId="1791732465" sldId="298"/>
        </pc:sldMkLst>
        <pc:spChg chg="del">
          <ac:chgData name="#LIU YAXIN#" userId="S::liuy0216@e.ntu.edu.sg::e6f024a9-4376-4087-95b4-de286346eee0" providerId="AD" clId="Web-{33F8615E-3E8D-E535-7E29-4CE086AB4B15}" dt="2023-04-22T17:03:30.771" v="1743"/>
          <ac:spMkLst>
            <pc:docMk/>
            <pc:sldMk cId="1791732465" sldId="298"/>
            <ac:spMk id="3" creationId="{60641329-9ED1-9930-467F-337FFDC91A71}"/>
          </ac:spMkLst>
        </pc:spChg>
        <pc:spChg chg="add mod">
          <ac:chgData name="#LIU YAXIN#" userId="S::liuy0216@e.ntu.edu.sg::e6f024a9-4376-4087-95b4-de286346eee0" providerId="AD" clId="Web-{33F8615E-3E8D-E535-7E29-4CE086AB4B15}" dt="2023-04-22T17:03:45.959" v="1759" actId="20577"/>
          <ac:spMkLst>
            <pc:docMk/>
            <pc:sldMk cId="1791732465" sldId="298"/>
            <ac:spMk id="6" creationId="{4C7737B5-7BE0-126D-F933-88B72BF904A1}"/>
          </ac:spMkLst>
        </pc:spChg>
        <pc:picChg chg="del">
          <ac:chgData name="#LIU YAXIN#" userId="S::liuy0216@e.ntu.edu.sg::e6f024a9-4376-4087-95b4-de286346eee0" providerId="AD" clId="Web-{33F8615E-3E8D-E535-7E29-4CE086AB4B15}" dt="2023-04-22T16:23:47.992" v="1515"/>
          <ac:picMkLst>
            <pc:docMk/>
            <pc:sldMk cId="1791732465" sldId="298"/>
            <ac:picMk id="2" creationId="{EC2B856E-F2BC-9D78-5746-0B8CB72C8BA9}"/>
          </ac:picMkLst>
        </pc:picChg>
        <pc:picChg chg="add mod">
          <ac:chgData name="#LIU YAXIN#" userId="S::liuy0216@e.ntu.edu.sg::e6f024a9-4376-4087-95b4-de286346eee0" providerId="AD" clId="Web-{33F8615E-3E8D-E535-7E29-4CE086AB4B15}" dt="2023-04-22T16:24:07.071" v="1518" actId="14100"/>
          <ac:picMkLst>
            <pc:docMk/>
            <pc:sldMk cId="1791732465" sldId="298"/>
            <ac:picMk id="4" creationId="{001B12F3-6C7C-A446-BF8A-0452E982F986}"/>
          </ac:picMkLst>
        </pc:picChg>
      </pc:sldChg>
      <pc:sldChg chg="delSp">
        <pc:chgData name="#LIU YAXIN#" userId="S::liuy0216@e.ntu.edu.sg::e6f024a9-4376-4087-95b4-de286346eee0" providerId="AD" clId="Web-{33F8615E-3E8D-E535-7E29-4CE086AB4B15}" dt="2023-04-22T18:49:09.702" v="4702"/>
        <pc:sldMkLst>
          <pc:docMk/>
          <pc:sldMk cId="2657563553" sldId="299"/>
        </pc:sldMkLst>
        <pc:spChg chg="del">
          <ac:chgData name="#LIU YAXIN#" userId="S::liuy0216@e.ntu.edu.sg::e6f024a9-4376-4087-95b4-de286346eee0" providerId="AD" clId="Web-{33F8615E-3E8D-E535-7E29-4CE086AB4B15}" dt="2023-04-22T18:49:09.702" v="4702"/>
          <ac:spMkLst>
            <pc:docMk/>
            <pc:sldMk cId="2657563553" sldId="299"/>
            <ac:spMk id="3" creationId="{137320CF-9F9E-AAEC-272E-5DAD6E774B00}"/>
          </ac:spMkLst>
        </pc:spChg>
      </pc:sldChg>
      <pc:sldChg chg="modSp modNotes">
        <pc:chgData name="#LIU YAXIN#" userId="S::liuy0216@e.ntu.edu.sg::e6f024a9-4376-4087-95b4-de286346eee0" providerId="AD" clId="Web-{33F8615E-3E8D-E535-7E29-4CE086AB4B15}" dt="2023-04-22T18:06:42.667" v="3047"/>
        <pc:sldMkLst>
          <pc:docMk/>
          <pc:sldMk cId="1910713065" sldId="300"/>
        </pc:sldMkLst>
        <pc:graphicFrameChg chg="modGraphic">
          <ac:chgData name="#LIU YAXIN#" userId="S::liuy0216@e.ntu.edu.sg::e6f024a9-4376-4087-95b4-de286346eee0" providerId="AD" clId="Web-{33F8615E-3E8D-E535-7E29-4CE086AB4B15}" dt="2023-04-22T18:06:33.823" v="3042" actId="20577"/>
          <ac:graphicFrameMkLst>
            <pc:docMk/>
            <pc:sldMk cId="1910713065" sldId="300"/>
            <ac:graphicFrameMk id="6" creationId="{2246E8F7-CC10-0C0A-226B-7FE5CAAA3F2D}"/>
          </ac:graphicFrameMkLst>
        </pc:graphicFrameChg>
      </pc:sldChg>
      <pc:sldChg chg="addSp delSp modSp">
        <pc:chgData name="#LIU YAXIN#" userId="S::liuy0216@e.ntu.edu.sg::e6f024a9-4376-4087-95b4-de286346eee0" providerId="AD" clId="Web-{33F8615E-3E8D-E535-7E29-4CE086AB4B15}" dt="2023-04-22T17:06:56.448" v="1801" actId="1076"/>
        <pc:sldMkLst>
          <pc:docMk/>
          <pc:sldMk cId="2263939883" sldId="301"/>
        </pc:sldMkLst>
        <pc:spChg chg="mod">
          <ac:chgData name="#LIU YAXIN#" userId="S::liuy0216@e.ntu.edu.sg::e6f024a9-4376-4087-95b4-de286346eee0" providerId="AD" clId="Web-{33F8615E-3E8D-E535-7E29-4CE086AB4B15}" dt="2023-04-22T17:06:56.448" v="1801" actId="1076"/>
          <ac:spMkLst>
            <pc:docMk/>
            <pc:sldMk cId="2263939883" sldId="301"/>
            <ac:spMk id="4" creationId="{9F0055B5-073D-E69F-0A8A-67CD446454C8}"/>
          </ac:spMkLst>
        </pc:spChg>
        <pc:picChg chg="add mod">
          <ac:chgData name="#LIU YAXIN#" userId="S::liuy0216@e.ntu.edu.sg::e6f024a9-4376-4087-95b4-de286346eee0" providerId="AD" clId="Web-{33F8615E-3E8D-E535-7E29-4CE086AB4B15}" dt="2023-04-22T16:36:25.995" v="1612" actId="1076"/>
          <ac:picMkLst>
            <pc:docMk/>
            <pc:sldMk cId="2263939883" sldId="301"/>
            <ac:picMk id="2" creationId="{C69ACC09-7626-309D-6093-9D8DCAE41090}"/>
          </ac:picMkLst>
        </pc:picChg>
        <pc:picChg chg="del">
          <ac:chgData name="#LIU YAXIN#" userId="S::liuy0216@e.ntu.edu.sg::e6f024a9-4376-4087-95b4-de286346eee0" providerId="AD" clId="Web-{33F8615E-3E8D-E535-7E29-4CE086AB4B15}" dt="2023-04-22T16:36:05.995" v="1607"/>
          <ac:picMkLst>
            <pc:docMk/>
            <pc:sldMk cId="2263939883" sldId="301"/>
            <ac:picMk id="7" creationId="{E9C21EBF-FF7F-E9A7-6E6F-3212803AAC08}"/>
          </ac:picMkLst>
        </pc:picChg>
      </pc:sldChg>
      <pc:sldChg chg="addSp delSp modSp new mod setBg modNotes">
        <pc:chgData name="#LIU YAXIN#" userId="S::liuy0216@e.ntu.edu.sg::e6f024a9-4376-4087-95b4-de286346eee0" providerId="AD" clId="Web-{33F8615E-3E8D-E535-7E29-4CE086AB4B15}" dt="2023-04-22T18:33:38.817" v="4062"/>
        <pc:sldMkLst>
          <pc:docMk/>
          <pc:sldMk cId="1452841919" sldId="302"/>
        </pc:sldMkLst>
        <pc:spChg chg="del mod">
          <ac:chgData name="#LIU YAXIN#" userId="S::liuy0216@e.ntu.edu.sg::e6f024a9-4376-4087-95b4-de286346eee0" providerId="AD" clId="Web-{33F8615E-3E8D-E535-7E29-4CE086AB4B15}" dt="2023-04-22T14:25:10.823" v="256"/>
          <ac:spMkLst>
            <pc:docMk/>
            <pc:sldMk cId="1452841919" sldId="302"/>
            <ac:spMk id="2" creationId="{C328F6AA-29E0-983D-1EBE-7C5A3FFF49D1}"/>
          </ac:spMkLst>
        </pc:spChg>
        <pc:spChg chg="del">
          <ac:chgData name="#LIU YAXIN#" userId="S::liuy0216@e.ntu.edu.sg::e6f024a9-4376-4087-95b4-de286346eee0" providerId="AD" clId="Web-{33F8615E-3E8D-E535-7E29-4CE086AB4B15}" dt="2023-04-22T14:24:59.010" v="255"/>
          <ac:spMkLst>
            <pc:docMk/>
            <pc:sldMk cId="1452841919" sldId="302"/>
            <ac:spMk id="3" creationId="{9E6C8527-1508-4215-B5D2-C86DB9C8A138}"/>
          </ac:spMkLst>
        </pc:spChg>
        <pc:spChg chg="add del mod">
          <ac:chgData name="#LIU YAXIN#" userId="S::liuy0216@e.ntu.edu.sg::e6f024a9-4376-4087-95b4-de286346eee0" providerId="AD" clId="Web-{33F8615E-3E8D-E535-7E29-4CE086AB4B15}" dt="2023-04-22T14:25:16.464" v="258"/>
          <ac:spMkLst>
            <pc:docMk/>
            <pc:sldMk cId="1452841919" sldId="302"/>
            <ac:spMk id="6" creationId="{3E8996AD-672A-6425-E017-D2F08B48D1B4}"/>
          </ac:spMkLst>
        </pc:spChg>
        <pc:spChg chg="add del mod">
          <ac:chgData name="#LIU YAXIN#" userId="S::liuy0216@e.ntu.edu.sg::e6f024a9-4376-4087-95b4-de286346eee0" providerId="AD" clId="Web-{33F8615E-3E8D-E535-7E29-4CE086AB4B15}" dt="2023-04-22T14:25:51.855" v="272"/>
          <ac:spMkLst>
            <pc:docMk/>
            <pc:sldMk cId="1452841919" sldId="302"/>
            <ac:spMk id="8" creationId="{382958D7-21DD-E396-1FCA-87F71736B82C}"/>
          </ac:spMkLst>
        </pc:spChg>
        <pc:spChg chg="add mod">
          <ac:chgData name="#LIU YAXIN#" userId="S::liuy0216@e.ntu.edu.sg::e6f024a9-4376-4087-95b4-de286346eee0" providerId="AD" clId="Web-{33F8615E-3E8D-E535-7E29-4CE086AB4B15}" dt="2023-04-22T14:37:13.466" v="684" actId="14100"/>
          <ac:spMkLst>
            <pc:docMk/>
            <pc:sldMk cId="1452841919" sldId="302"/>
            <ac:spMk id="10" creationId="{90023E71-2C39-7408-36C7-B38144B1FEBE}"/>
          </ac:spMkLst>
        </pc:spChg>
        <pc:spChg chg="add del">
          <ac:chgData name="#LIU YAXIN#" userId="S::liuy0216@e.ntu.edu.sg::e6f024a9-4376-4087-95b4-de286346eee0" providerId="AD" clId="Web-{33F8615E-3E8D-E535-7E29-4CE086AB4B15}" dt="2023-04-22T14:30:30.394" v="432"/>
          <ac:spMkLst>
            <pc:docMk/>
            <pc:sldMk cId="1452841919" sldId="302"/>
            <ac:spMk id="14" creationId="{5105D448-4A6C-48A3-8C3C-71AF58F3E506}"/>
          </ac:spMkLst>
        </pc:spChg>
        <pc:spChg chg="add del">
          <ac:chgData name="#LIU YAXIN#" userId="S::liuy0216@e.ntu.edu.sg::e6f024a9-4376-4087-95b4-de286346eee0" providerId="AD" clId="Web-{33F8615E-3E8D-E535-7E29-4CE086AB4B15}" dt="2023-04-22T14:30:30.394" v="432"/>
          <ac:spMkLst>
            <pc:docMk/>
            <pc:sldMk cId="1452841919" sldId="302"/>
            <ac:spMk id="16" creationId="{4025579F-C5D8-43BE-AF84-3E66A482C567}"/>
          </ac:spMkLst>
        </pc:spChg>
        <pc:spChg chg="add del">
          <ac:chgData name="#LIU YAXIN#" userId="S::liuy0216@e.ntu.edu.sg::e6f024a9-4376-4087-95b4-de286346eee0" providerId="AD" clId="Web-{33F8615E-3E8D-E535-7E29-4CE086AB4B15}" dt="2023-04-22T14:32:39.553" v="607"/>
          <ac:spMkLst>
            <pc:docMk/>
            <pc:sldMk cId="1452841919" sldId="302"/>
            <ac:spMk id="20" creationId="{5105D448-4A6C-48A3-8C3C-71AF58F3E506}"/>
          </ac:spMkLst>
        </pc:spChg>
        <pc:spChg chg="add del">
          <ac:chgData name="#LIU YAXIN#" userId="S::liuy0216@e.ntu.edu.sg::e6f024a9-4376-4087-95b4-de286346eee0" providerId="AD" clId="Web-{33F8615E-3E8D-E535-7E29-4CE086AB4B15}" dt="2023-04-22T14:32:39.553" v="607"/>
          <ac:spMkLst>
            <pc:docMk/>
            <pc:sldMk cId="1452841919" sldId="302"/>
            <ac:spMk id="21" creationId="{4025579F-C5D8-43BE-AF84-3E66A482C567}"/>
          </ac:spMkLst>
        </pc:spChg>
        <pc:spChg chg="add">
          <ac:chgData name="#LIU YAXIN#" userId="S::liuy0216@e.ntu.edu.sg::e6f024a9-4376-4087-95b4-de286346eee0" providerId="AD" clId="Web-{33F8615E-3E8D-E535-7E29-4CE086AB4B15}" dt="2023-04-22T14:32:39.553" v="607"/>
          <ac:spMkLst>
            <pc:docMk/>
            <pc:sldMk cId="1452841919" sldId="302"/>
            <ac:spMk id="27" creationId="{924D84CD-5280-4B52-B96E-8EDAA2B20C51}"/>
          </ac:spMkLst>
        </pc:spChg>
        <pc:spChg chg="add">
          <ac:chgData name="#LIU YAXIN#" userId="S::liuy0216@e.ntu.edu.sg::e6f024a9-4376-4087-95b4-de286346eee0" providerId="AD" clId="Web-{33F8615E-3E8D-E535-7E29-4CE086AB4B15}" dt="2023-04-22T14:32:39.553" v="607"/>
          <ac:spMkLst>
            <pc:docMk/>
            <pc:sldMk cId="1452841919" sldId="302"/>
            <ac:spMk id="29" creationId="{603A6265-E10C-4B85-9C20-E75FCAF9CC63}"/>
          </ac:spMkLst>
        </pc:spChg>
        <pc:graphicFrameChg chg="add del mod ord modGraphic">
          <ac:chgData name="#LIU YAXIN#" userId="S::liuy0216@e.ntu.edu.sg::e6f024a9-4376-4087-95b4-de286346eee0" providerId="AD" clId="Web-{33F8615E-3E8D-E535-7E29-4CE086AB4B15}" dt="2023-04-22T14:25:24.355" v="271"/>
          <ac:graphicFrameMkLst>
            <pc:docMk/>
            <pc:sldMk cId="1452841919" sldId="302"/>
            <ac:graphicFrameMk id="4" creationId="{480CED25-BF27-B478-938F-52FC901678F7}"/>
          </ac:graphicFrameMkLst>
        </pc:graphicFrameChg>
        <pc:graphicFrameChg chg="add mod ord modGraphic">
          <ac:chgData name="#LIU YAXIN#" userId="S::liuy0216@e.ntu.edu.sg::e6f024a9-4376-4087-95b4-de286346eee0" providerId="AD" clId="Web-{33F8615E-3E8D-E535-7E29-4CE086AB4B15}" dt="2023-04-22T18:33:38.817" v="4062"/>
          <ac:graphicFrameMkLst>
            <pc:docMk/>
            <pc:sldMk cId="1452841919" sldId="302"/>
            <ac:graphicFrameMk id="9" creationId="{7E8C2F57-9846-4384-6B2E-675190CB3EC3}"/>
          </ac:graphicFrameMkLst>
        </pc:graphicFrameChg>
        <pc:cxnChg chg="add del">
          <ac:chgData name="#LIU YAXIN#" userId="S::liuy0216@e.ntu.edu.sg::e6f024a9-4376-4087-95b4-de286346eee0" providerId="AD" clId="Web-{33F8615E-3E8D-E535-7E29-4CE086AB4B15}" dt="2023-04-22T14:30:30.394" v="432"/>
          <ac:cxnSpMkLst>
            <pc:docMk/>
            <pc:sldMk cId="1452841919" sldId="302"/>
            <ac:cxnSpMk id="18" creationId="{61FF92BA-874E-408A-BFAD-416A7FFE5976}"/>
          </ac:cxnSpMkLst>
        </pc:cxnChg>
        <pc:cxnChg chg="add del">
          <ac:chgData name="#LIU YAXIN#" userId="S::liuy0216@e.ntu.edu.sg::e6f024a9-4376-4087-95b4-de286346eee0" providerId="AD" clId="Web-{33F8615E-3E8D-E535-7E29-4CE086AB4B15}" dt="2023-04-22T14:32:39.553" v="607"/>
          <ac:cxnSpMkLst>
            <pc:docMk/>
            <pc:sldMk cId="1452841919" sldId="302"/>
            <ac:cxnSpMk id="22" creationId="{61FF92BA-874E-408A-BFAD-416A7FFE5976}"/>
          </ac:cxnSpMkLst>
        </pc:cxnChg>
        <pc:cxnChg chg="add">
          <ac:chgData name="#LIU YAXIN#" userId="S::liuy0216@e.ntu.edu.sg::e6f024a9-4376-4087-95b4-de286346eee0" providerId="AD" clId="Web-{33F8615E-3E8D-E535-7E29-4CE086AB4B15}" dt="2023-04-22T14:32:39.553" v="607"/>
          <ac:cxnSpMkLst>
            <pc:docMk/>
            <pc:sldMk cId="1452841919" sldId="302"/>
            <ac:cxnSpMk id="31" creationId="{61FF92BA-874E-408A-BFAD-416A7FFE5976}"/>
          </ac:cxnSpMkLst>
        </pc:cxnChg>
      </pc:sldChg>
      <pc:sldChg chg="addSp delSp modSp new modNotes">
        <pc:chgData name="#LIU YAXIN#" userId="S::liuy0216@e.ntu.edu.sg::e6f024a9-4376-4087-95b4-de286346eee0" providerId="AD" clId="Web-{33F8615E-3E8D-E535-7E29-4CE086AB4B15}" dt="2023-04-22T16:51:02.640" v="1728" actId="14100"/>
        <pc:sldMkLst>
          <pc:docMk/>
          <pc:sldMk cId="2991927507" sldId="303"/>
        </pc:sldMkLst>
        <pc:spChg chg="add mod">
          <ac:chgData name="#LIU YAXIN#" userId="S::liuy0216@e.ntu.edu.sg::e6f024a9-4376-4087-95b4-de286346eee0" providerId="AD" clId="Web-{33F8615E-3E8D-E535-7E29-4CE086AB4B15}" dt="2023-04-22T16:46:52.495" v="1709" actId="1076"/>
          <ac:spMkLst>
            <pc:docMk/>
            <pc:sldMk cId="2991927507" sldId="303"/>
            <ac:spMk id="4" creationId="{3075E88C-B32E-BDEC-B81A-E9C907A8AC31}"/>
          </ac:spMkLst>
        </pc:spChg>
        <pc:spChg chg="add mod">
          <ac:chgData name="#LIU YAXIN#" userId="S::liuy0216@e.ntu.edu.sg::e6f024a9-4376-4087-95b4-de286346eee0" providerId="AD" clId="Web-{33F8615E-3E8D-E535-7E29-4CE086AB4B15}" dt="2023-04-22T16:46:46.729" v="1706" actId="1076"/>
          <ac:spMkLst>
            <pc:docMk/>
            <pc:sldMk cId="2991927507" sldId="303"/>
            <ac:spMk id="5" creationId="{30541F92-9B21-2B69-B37C-1E3DA2F0D417}"/>
          </ac:spMkLst>
        </pc:spChg>
        <pc:picChg chg="add mod">
          <ac:chgData name="#LIU YAXIN#" userId="S::liuy0216@e.ntu.edu.sg::e6f024a9-4376-4087-95b4-de286346eee0" providerId="AD" clId="Web-{33F8615E-3E8D-E535-7E29-4CE086AB4B15}" dt="2023-04-22T16:51:02.640" v="1728" actId="14100"/>
          <ac:picMkLst>
            <pc:docMk/>
            <pc:sldMk cId="2991927507" sldId="303"/>
            <ac:picMk id="2" creationId="{400C65EA-7263-F9B1-FBD9-FAD42BE8D0FD}"/>
          </ac:picMkLst>
        </pc:picChg>
        <pc:picChg chg="add del mod">
          <ac:chgData name="#LIU YAXIN#" userId="S::liuy0216@e.ntu.edu.sg::e6f024a9-4376-4087-95b4-de286346eee0" providerId="AD" clId="Web-{33F8615E-3E8D-E535-7E29-4CE086AB4B15}" dt="2023-04-22T16:50:14.341" v="1713"/>
          <ac:picMkLst>
            <pc:docMk/>
            <pc:sldMk cId="2991927507" sldId="303"/>
            <ac:picMk id="3" creationId="{3FAA6B70-9661-8D98-7C5C-264FC5492E66}"/>
          </ac:picMkLst>
        </pc:picChg>
        <pc:picChg chg="add mod">
          <ac:chgData name="#LIU YAXIN#" userId="S::liuy0216@e.ntu.edu.sg::e6f024a9-4376-4087-95b4-de286346eee0" providerId="AD" clId="Web-{33F8615E-3E8D-E535-7E29-4CE086AB4B15}" dt="2023-04-22T16:50:47.717" v="1723" actId="1076"/>
          <ac:picMkLst>
            <pc:docMk/>
            <pc:sldMk cId="2991927507" sldId="303"/>
            <ac:picMk id="6" creationId="{D9CD05B8-12ED-F959-28A4-10A33C3B0781}"/>
          </ac:picMkLst>
        </pc:picChg>
      </pc:sldChg>
      <pc:sldChg chg="addSp modSp new del">
        <pc:chgData name="#LIU YAXIN#" userId="S::liuy0216@e.ntu.edu.sg::e6f024a9-4376-4087-95b4-de286346eee0" providerId="AD" clId="Web-{33F8615E-3E8D-E535-7E29-4CE086AB4B15}" dt="2023-04-22T15:44:11.524" v="1343"/>
        <pc:sldMkLst>
          <pc:docMk/>
          <pc:sldMk cId="3054625006" sldId="303"/>
        </pc:sldMkLst>
        <pc:spChg chg="add mod">
          <ac:chgData name="#LIU YAXIN#" userId="S::liuy0216@e.ntu.edu.sg::e6f024a9-4376-4087-95b4-de286346eee0" providerId="AD" clId="Web-{33F8615E-3E8D-E535-7E29-4CE086AB4B15}" dt="2023-04-22T15:44:08.368" v="1342" actId="20577"/>
          <ac:spMkLst>
            <pc:docMk/>
            <pc:sldMk cId="3054625006" sldId="303"/>
            <ac:spMk id="2" creationId="{FE436D7C-A633-2A22-D192-06CF3B26D396}"/>
          </ac:spMkLst>
        </pc:spChg>
      </pc:sldChg>
      <pc:sldChg chg="addSp modSp new modNotes">
        <pc:chgData name="#LIU YAXIN#" userId="S::liuy0216@e.ntu.edu.sg::e6f024a9-4376-4087-95b4-de286346eee0" providerId="AD" clId="Web-{33F8615E-3E8D-E535-7E29-4CE086AB4B15}" dt="2023-04-22T18:13:10.848" v="3234"/>
        <pc:sldMkLst>
          <pc:docMk/>
          <pc:sldMk cId="2211688258" sldId="304"/>
        </pc:sldMkLst>
        <pc:spChg chg="add mod">
          <ac:chgData name="#LIU YAXIN#" userId="S::liuy0216@e.ntu.edu.sg::e6f024a9-4376-4087-95b4-de286346eee0" providerId="AD" clId="Web-{33F8615E-3E8D-E535-7E29-4CE086AB4B15}" dt="2023-04-22T17:30:13.703" v="2305" actId="1076"/>
          <ac:spMkLst>
            <pc:docMk/>
            <pc:sldMk cId="2211688258" sldId="304"/>
            <ac:spMk id="3" creationId="{F2BA74D5-9E9D-4751-88EA-6B16DE6D7C81}"/>
          </ac:spMkLst>
        </pc:spChg>
        <pc:spChg chg="add mod">
          <ac:chgData name="#LIU YAXIN#" userId="S::liuy0216@e.ntu.edu.sg::e6f024a9-4376-4087-95b4-de286346eee0" providerId="AD" clId="Web-{33F8615E-3E8D-E535-7E29-4CE086AB4B15}" dt="2023-04-22T17:30:10.390" v="2304" actId="1076"/>
          <ac:spMkLst>
            <pc:docMk/>
            <pc:sldMk cId="2211688258" sldId="304"/>
            <ac:spMk id="4" creationId="{CF1F8CC7-7B39-C8EC-50AA-540642D9183D}"/>
          </ac:spMkLst>
        </pc:spChg>
        <pc:graphicFrameChg chg="add mod modGraphic">
          <ac:chgData name="#LIU YAXIN#" userId="S::liuy0216@e.ntu.edu.sg::e6f024a9-4376-4087-95b4-de286346eee0" providerId="AD" clId="Web-{33F8615E-3E8D-E535-7E29-4CE086AB4B15}" dt="2023-04-22T17:30:04.140" v="2302" actId="1076"/>
          <ac:graphicFrameMkLst>
            <pc:docMk/>
            <pc:sldMk cId="2211688258" sldId="304"/>
            <ac:graphicFrameMk id="5" creationId="{19B3A6CF-C64E-24E4-D070-9AA4017B19E2}"/>
          </ac:graphicFrameMkLst>
        </pc:graphicFrameChg>
        <pc:picChg chg="add mod">
          <ac:chgData name="#LIU YAXIN#" userId="S::liuy0216@e.ntu.edu.sg::e6f024a9-4376-4087-95b4-de286346eee0" providerId="AD" clId="Web-{33F8615E-3E8D-E535-7E29-4CE086AB4B15}" dt="2023-04-22T17:30:07.312" v="2303" actId="1076"/>
          <ac:picMkLst>
            <pc:docMk/>
            <pc:sldMk cId="2211688258" sldId="304"/>
            <ac:picMk id="2" creationId="{A45223CC-661A-7EB5-BE57-F03F9697137B}"/>
          </ac:picMkLst>
        </pc:picChg>
      </pc:sldChg>
      <pc:sldChg chg="addSp delSp modSp new modNotes">
        <pc:chgData name="#LIU YAXIN#" userId="S::liuy0216@e.ntu.edu.sg::e6f024a9-4376-4087-95b4-de286346eee0" providerId="AD" clId="Web-{33F8615E-3E8D-E535-7E29-4CE086AB4B15}" dt="2023-04-22T17:17:48.075" v="1854"/>
        <pc:sldMkLst>
          <pc:docMk/>
          <pc:sldMk cId="3783157589" sldId="305"/>
        </pc:sldMkLst>
        <pc:picChg chg="add del mod">
          <ac:chgData name="#LIU YAXIN#" userId="S::liuy0216@e.ntu.edu.sg::e6f024a9-4376-4087-95b4-de286346eee0" providerId="AD" clId="Web-{33F8615E-3E8D-E535-7E29-4CE086AB4B15}" dt="2023-04-22T17:13:30.959" v="1812"/>
          <ac:picMkLst>
            <pc:docMk/>
            <pc:sldMk cId="3783157589" sldId="305"/>
            <ac:picMk id="2" creationId="{0F31CAD2-321E-D0AD-58D3-3F45DE972ECF}"/>
          </ac:picMkLst>
        </pc:picChg>
        <pc:picChg chg="add mod">
          <ac:chgData name="#LIU YAXIN#" userId="S::liuy0216@e.ntu.edu.sg::e6f024a9-4376-4087-95b4-de286346eee0" providerId="AD" clId="Web-{33F8615E-3E8D-E535-7E29-4CE086AB4B15}" dt="2023-04-22T17:13:45.881" v="1817" actId="1076"/>
          <ac:picMkLst>
            <pc:docMk/>
            <pc:sldMk cId="3783157589" sldId="305"/>
            <ac:picMk id="3" creationId="{4672F541-F219-97D1-9C70-87B9C39DC6FA}"/>
          </ac:picMkLst>
        </pc:picChg>
      </pc:sldChg>
      <pc:sldChg chg="addSp delSp modSp new">
        <pc:chgData name="#LIU YAXIN#" userId="S::liuy0216@e.ntu.edu.sg::e6f024a9-4376-4087-95b4-de286346eee0" providerId="AD" clId="Web-{33F8615E-3E8D-E535-7E29-4CE086AB4B15}" dt="2023-04-22T17:48:26.387" v="2553" actId="1076"/>
        <pc:sldMkLst>
          <pc:docMk/>
          <pc:sldMk cId="1726185148" sldId="306"/>
        </pc:sldMkLst>
        <pc:spChg chg="add mod">
          <ac:chgData name="#LIU YAXIN#" userId="S::liuy0216@e.ntu.edu.sg::e6f024a9-4376-4087-95b4-de286346eee0" providerId="AD" clId="Web-{33F8615E-3E8D-E535-7E29-4CE086AB4B15}" dt="2023-04-22T17:43:49.161" v="2479" actId="1076"/>
          <ac:spMkLst>
            <pc:docMk/>
            <pc:sldMk cId="1726185148" sldId="306"/>
            <ac:spMk id="7" creationId="{8642D9E5-88E5-87E1-AD8C-C9BBDAFEB17E}"/>
          </ac:spMkLst>
        </pc:spChg>
        <pc:spChg chg="add mod">
          <ac:chgData name="#LIU YAXIN#" userId="S::liuy0216@e.ntu.edu.sg::e6f024a9-4376-4087-95b4-de286346eee0" providerId="AD" clId="Web-{33F8615E-3E8D-E535-7E29-4CE086AB4B15}" dt="2023-04-22T17:43:45.598" v="2478" actId="1076"/>
          <ac:spMkLst>
            <pc:docMk/>
            <pc:sldMk cId="1726185148" sldId="306"/>
            <ac:spMk id="8" creationId="{E30BC56B-A2CD-0AAF-25FA-259A6A55E7E4}"/>
          </ac:spMkLst>
        </pc:spChg>
        <pc:spChg chg="add mod">
          <ac:chgData name="#LIU YAXIN#" userId="S::liuy0216@e.ntu.edu.sg::e6f024a9-4376-4087-95b4-de286346eee0" providerId="AD" clId="Web-{33F8615E-3E8D-E535-7E29-4CE086AB4B15}" dt="2023-04-22T17:43:41.817" v="2477" actId="1076"/>
          <ac:spMkLst>
            <pc:docMk/>
            <pc:sldMk cId="1726185148" sldId="306"/>
            <ac:spMk id="9" creationId="{7D9262F3-E894-B03D-4482-8CF84469FECD}"/>
          </ac:spMkLst>
        </pc:spChg>
        <pc:spChg chg="add mod">
          <ac:chgData name="#LIU YAXIN#" userId="S::liuy0216@e.ntu.edu.sg::e6f024a9-4376-4087-95b4-de286346eee0" providerId="AD" clId="Web-{33F8615E-3E8D-E535-7E29-4CE086AB4B15}" dt="2023-04-22T17:43:38.629" v="2476" actId="1076"/>
          <ac:spMkLst>
            <pc:docMk/>
            <pc:sldMk cId="1726185148" sldId="306"/>
            <ac:spMk id="10" creationId="{F96073A2-57BE-2ADF-638C-891666B89CFF}"/>
          </ac:spMkLst>
        </pc:spChg>
        <pc:spChg chg="add mod">
          <ac:chgData name="#LIU YAXIN#" userId="S::liuy0216@e.ntu.edu.sg::e6f024a9-4376-4087-95b4-de286346eee0" providerId="AD" clId="Web-{33F8615E-3E8D-E535-7E29-4CE086AB4B15}" dt="2023-04-22T17:43:52.176" v="2480" actId="1076"/>
          <ac:spMkLst>
            <pc:docMk/>
            <pc:sldMk cId="1726185148" sldId="306"/>
            <ac:spMk id="11" creationId="{EDE8408A-1788-91B5-7B8D-69790C77F4F0}"/>
          </ac:spMkLst>
        </pc:spChg>
        <pc:spChg chg="add del mod">
          <ac:chgData name="#LIU YAXIN#" userId="S::liuy0216@e.ntu.edu.sg::e6f024a9-4376-4087-95b4-de286346eee0" providerId="AD" clId="Web-{33F8615E-3E8D-E535-7E29-4CE086AB4B15}" dt="2023-04-22T17:44:29.615" v="2500"/>
          <ac:spMkLst>
            <pc:docMk/>
            <pc:sldMk cId="1726185148" sldId="306"/>
            <ac:spMk id="12" creationId="{EF7A9E30-332E-D15D-BFD0-08EF41345F4D}"/>
          </ac:spMkLst>
        </pc:spChg>
        <pc:spChg chg="add del mod">
          <ac:chgData name="#LIU YAXIN#" userId="S::liuy0216@e.ntu.edu.sg::e6f024a9-4376-4087-95b4-de286346eee0" providerId="AD" clId="Web-{33F8615E-3E8D-E535-7E29-4CE086AB4B15}" dt="2023-04-22T17:48:26.387" v="2553" actId="1076"/>
          <ac:spMkLst>
            <pc:docMk/>
            <pc:sldMk cId="1726185148" sldId="306"/>
            <ac:spMk id="13" creationId="{6659E8BC-A95F-B2DF-E5EC-676AB948752F}"/>
          </ac:spMkLst>
        </pc:spChg>
        <pc:picChg chg="add mod">
          <ac:chgData name="#LIU YAXIN#" userId="S::liuy0216@e.ntu.edu.sg::e6f024a9-4376-4087-95b4-de286346eee0" providerId="AD" clId="Web-{33F8615E-3E8D-E535-7E29-4CE086AB4B15}" dt="2023-04-22T17:43:24.363" v="2472" actId="1076"/>
          <ac:picMkLst>
            <pc:docMk/>
            <pc:sldMk cId="1726185148" sldId="306"/>
            <ac:picMk id="2" creationId="{398B9AA2-2CE2-70C3-12EA-5A77E2726069}"/>
          </ac:picMkLst>
        </pc:picChg>
        <pc:picChg chg="add mod">
          <ac:chgData name="#LIU YAXIN#" userId="S::liuy0216@e.ntu.edu.sg::e6f024a9-4376-4087-95b4-de286346eee0" providerId="AD" clId="Web-{33F8615E-3E8D-E535-7E29-4CE086AB4B15}" dt="2023-04-22T17:43:26.988" v="2473" actId="1076"/>
          <ac:picMkLst>
            <pc:docMk/>
            <pc:sldMk cId="1726185148" sldId="306"/>
            <ac:picMk id="3" creationId="{8BB0C7E3-CC05-22D6-66F3-B7005E957950}"/>
          </ac:picMkLst>
        </pc:picChg>
        <pc:picChg chg="add mod">
          <ac:chgData name="#LIU YAXIN#" userId="S::liuy0216@e.ntu.edu.sg::e6f024a9-4376-4087-95b4-de286346eee0" providerId="AD" clId="Web-{33F8615E-3E8D-E535-7E29-4CE086AB4B15}" dt="2023-04-22T17:43:29.692" v="2474" actId="1076"/>
          <ac:picMkLst>
            <pc:docMk/>
            <pc:sldMk cId="1726185148" sldId="306"/>
            <ac:picMk id="4" creationId="{AFE115AC-3B36-8D2F-0C5D-9DCE7FD95452}"/>
          </ac:picMkLst>
        </pc:picChg>
        <pc:picChg chg="add mod">
          <ac:chgData name="#LIU YAXIN#" userId="S::liuy0216@e.ntu.edu.sg::e6f024a9-4376-4087-95b4-de286346eee0" providerId="AD" clId="Web-{33F8615E-3E8D-E535-7E29-4CE086AB4B15}" dt="2023-04-22T17:43:32.129" v="2475" actId="1076"/>
          <ac:picMkLst>
            <pc:docMk/>
            <pc:sldMk cId="1726185148" sldId="306"/>
            <ac:picMk id="5" creationId="{6352D833-066F-5EE9-405C-7FB4CE863BAF}"/>
          </ac:picMkLst>
        </pc:picChg>
        <pc:picChg chg="add mod">
          <ac:chgData name="#LIU YAXIN#" userId="S::liuy0216@e.ntu.edu.sg::e6f024a9-4376-4087-95b4-de286346eee0" providerId="AD" clId="Web-{33F8615E-3E8D-E535-7E29-4CE086AB4B15}" dt="2023-04-22T17:43:21.113" v="2471" actId="1076"/>
          <ac:picMkLst>
            <pc:docMk/>
            <pc:sldMk cId="1726185148" sldId="306"/>
            <ac:picMk id="6" creationId="{D0530D91-123C-54E3-05C7-50831565F1E7}"/>
          </ac:picMkLst>
        </pc:picChg>
      </pc:sldChg>
      <pc:sldChg chg="addSp delSp modSp new mod setBg">
        <pc:chgData name="#LIU YAXIN#" userId="S::liuy0216@e.ntu.edu.sg::e6f024a9-4376-4087-95b4-de286346eee0" providerId="AD" clId="Web-{33F8615E-3E8D-E535-7E29-4CE086AB4B15}" dt="2023-04-22T17:50:04.373" v="2574"/>
        <pc:sldMkLst>
          <pc:docMk/>
          <pc:sldMk cId="2980224247" sldId="307"/>
        </pc:sldMkLst>
        <pc:spChg chg="add del mod">
          <ac:chgData name="#LIU YAXIN#" userId="S::liuy0216@e.ntu.edu.sg::e6f024a9-4376-4087-95b4-de286346eee0" providerId="AD" clId="Web-{33F8615E-3E8D-E535-7E29-4CE086AB4B15}" dt="2023-04-22T17:50:04.373" v="2574"/>
          <ac:spMkLst>
            <pc:docMk/>
            <pc:sldMk cId="2980224247" sldId="307"/>
            <ac:spMk id="2" creationId="{37F4DD61-6611-D71F-C0D7-0415EB7F4EB5}"/>
          </ac:spMkLst>
        </pc:spChg>
        <pc:spChg chg="add del">
          <ac:chgData name="#LIU YAXIN#" userId="S::liuy0216@e.ntu.edu.sg::e6f024a9-4376-4087-95b4-de286346eee0" providerId="AD" clId="Web-{33F8615E-3E8D-E535-7E29-4CE086AB4B15}" dt="2023-04-22T17:49:49.857" v="2570"/>
          <ac:spMkLst>
            <pc:docMk/>
            <pc:sldMk cId="2980224247" sldId="307"/>
            <ac:spMk id="8" creationId="{038E7D36-B1C9-463C-983F-AEA5810A60D0}"/>
          </ac:spMkLst>
        </pc:spChg>
        <pc:spChg chg="add">
          <ac:chgData name="#LIU YAXIN#" userId="S::liuy0216@e.ntu.edu.sg::e6f024a9-4376-4087-95b4-de286346eee0" providerId="AD" clId="Web-{33F8615E-3E8D-E535-7E29-4CE086AB4B15}" dt="2023-04-22T17:49:49.873" v="2571"/>
          <ac:spMkLst>
            <pc:docMk/>
            <pc:sldMk cId="2980224247" sldId="307"/>
            <ac:spMk id="9" creationId="{038E7D36-B1C9-463C-983F-AEA5810A60D0}"/>
          </ac:spMkLst>
        </pc:spChg>
        <pc:spChg chg="add del">
          <ac:chgData name="#LIU YAXIN#" userId="S::liuy0216@e.ntu.edu.sg::e6f024a9-4376-4087-95b4-de286346eee0" providerId="AD" clId="Web-{33F8615E-3E8D-E535-7E29-4CE086AB4B15}" dt="2023-04-22T17:49:49.857" v="2570"/>
          <ac:spMkLst>
            <pc:docMk/>
            <pc:sldMk cId="2980224247" sldId="307"/>
            <ac:spMk id="10" creationId="{37B9A221-B33F-47C2-85FF-2C8F363D797B}"/>
          </ac:spMkLst>
        </pc:spChg>
        <pc:spChg chg="add">
          <ac:chgData name="#LIU YAXIN#" userId="S::liuy0216@e.ntu.edu.sg::e6f024a9-4376-4087-95b4-de286346eee0" providerId="AD" clId="Web-{33F8615E-3E8D-E535-7E29-4CE086AB4B15}" dt="2023-04-22T17:49:49.873" v="2571"/>
          <ac:spMkLst>
            <pc:docMk/>
            <pc:sldMk cId="2980224247" sldId="307"/>
            <ac:spMk id="11" creationId="{37B9A221-B33F-47C2-85FF-2C8F363D797B}"/>
          </ac:spMkLst>
        </pc:spChg>
        <pc:spChg chg="add del">
          <ac:chgData name="#LIU YAXIN#" userId="S::liuy0216@e.ntu.edu.sg::e6f024a9-4376-4087-95b4-de286346eee0" providerId="AD" clId="Web-{33F8615E-3E8D-E535-7E29-4CE086AB4B15}" dt="2023-04-22T17:49:49.857" v="2570"/>
          <ac:spMkLst>
            <pc:docMk/>
            <pc:sldMk cId="2980224247" sldId="307"/>
            <ac:spMk id="12" creationId="{CD0E0EF1-7626-4514-9337-271DD661B1EB}"/>
          </ac:spMkLst>
        </pc:spChg>
        <pc:spChg chg="add">
          <ac:chgData name="#LIU YAXIN#" userId="S::liuy0216@e.ntu.edu.sg::e6f024a9-4376-4087-95b4-de286346eee0" providerId="AD" clId="Web-{33F8615E-3E8D-E535-7E29-4CE086AB4B15}" dt="2023-04-22T17:49:49.873" v="2571"/>
          <ac:spMkLst>
            <pc:docMk/>
            <pc:sldMk cId="2980224247" sldId="307"/>
            <ac:spMk id="13" creationId="{CD0E0EF1-7626-4514-9337-271DD661B1EB}"/>
          </ac:spMkLst>
        </pc:spChg>
        <pc:spChg chg="add del">
          <ac:chgData name="#LIU YAXIN#" userId="S::liuy0216@e.ntu.edu.sg::e6f024a9-4376-4087-95b4-de286346eee0" providerId="AD" clId="Web-{33F8615E-3E8D-E535-7E29-4CE086AB4B15}" dt="2023-04-22T17:49:49.857" v="2570"/>
          <ac:spMkLst>
            <pc:docMk/>
            <pc:sldMk cId="2980224247" sldId="307"/>
            <ac:spMk id="14" creationId="{5F0B1492-9A00-4F80-8771-0BB2C2C4353C}"/>
          </ac:spMkLst>
        </pc:spChg>
        <pc:spChg chg="add">
          <ac:chgData name="#LIU YAXIN#" userId="S::liuy0216@e.ntu.edu.sg::e6f024a9-4376-4087-95b4-de286346eee0" providerId="AD" clId="Web-{33F8615E-3E8D-E535-7E29-4CE086AB4B15}" dt="2023-04-22T17:49:49.873" v="2571"/>
          <ac:spMkLst>
            <pc:docMk/>
            <pc:sldMk cId="2980224247" sldId="307"/>
            <ac:spMk id="15" creationId="{5F0B1492-9A00-4F80-8771-0BB2C2C4353C}"/>
          </ac:spMkLst>
        </pc:spChg>
        <pc:spChg chg="add del">
          <ac:chgData name="#LIU YAXIN#" userId="S::liuy0216@e.ntu.edu.sg::e6f024a9-4376-4087-95b4-de286346eee0" providerId="AD" clId="Web-{33F8615E-3E8D-E535-7E29-4CE086AB4B15}" dt="2023-04-22T17:49:49.857" v="2570"/>
          <ac:spMkLst>
            <pc:docMk/>
            <pc:sldMk cId="2980224247" sldId="307"/>
            <ac:spMk id="20" creationId="{B210AC1D-4063-4C6E-9528-FA9C4C0C18E6}"/>
          </ac:spMkLst>
        </pc:spChg>
        <pc:spChg chg="add">
          <ac:chgData name="#LIU YAXIN#" userId="S::liuy0216@e.ntu.edu.sg::e6f024a9-4376-4087-95b4-de286346eee0" providerId="AD" clId="Web-{33F8615E-3E8D-E535-7E29-4CE086AB4B15}" dt="2023-04-22T17:49:49.873" v="2571"/>
          <ac:spMkLst>
            <pc:docMk/>
            <pc:sldMk cId="2980224247" sldId="307"/>
            <ac:spMk id="21" creationId="{10C92917-A828-4B36-95DE-11CA4F9C2335}"/>
          </ac:spMkLst>
        </pc:spChg>
        <pc:spChg chg="add del">
          <ac:chgData name="#LIU YAXIN#" userId="S::liuy0216@e.ntu.edu.sg::e6f024a9-4376-4087-95b4-de286346eee0" providerId="AD" clId="Web-{33F8615E-3E8D-E535-7E29-4CE086AB4B15}" dt="2023-04-22T17:49:49.857" v="2570"/>
          <ac:spMkLst>
            <pc:docMk/>
            <pc:sldMk cId="2980224247" sldId="307"/>
            <ac:spMk id="22" creationId="{02F8C595-E68C-4306-AED8-DC7826A0A506}"/>
          </ac:spMkLst>
        </pc:spChg>
        <pc:spChg chg="add">
          <ac:chgData name="#LIU YAXIN#" userId="S::liuy0216@e.ntu.edu.sg::e6f024a9-4376-4087-95b4-de286346eee0" providerId="AD" clId="Web-{33F8615E-3E8D-E535-7E29-4CE086AB4B15}" dt="2023-04-22T17:49:49.873" v="2571"/>
          <ac:spMkLst>
            <pc:docMk/>
            <pc:sldMk cId="2980224247" sldId="307"/>
            <ac:spMk id="23" creationId="{E335820B-3A29-42C5-AA8D-10ECA43CD985}"/>
          </ac:spMkLst>
        </pc:spChg>
        <pc:picChg chg="add del">
          <ac:chgData name="#LIU YAXIN#" userId="S::liuy0216@e.ntu.edu.sg::e6f024a9-4376-4087-95b4-de286346eee0" providerId="AD" clId="Web-{33F8615E-3E8D-E535-7E29-4CE086AB4B15}" dt="2023-04-22T17:49:49.857" v="2570"/>
          <ac:picMkLst>
            <pc:docMk/>
            <pc:sldMk cId="2980224247" sldId="307"/>
            <ac:picMk id="4" creationId="{6FDDE938-97D1-70E9-3FA8-1D332A32FA62}"/>
          </ac:picMkLst>
        </pc:picChg>
        <pc:picChg chg="add del">
          <ac:chgData name="#LIU YAXIN#" userId="S::liuy0216@e.ntu.edu.sg::e6f024a9-4376-4087-95b4-de286346eee0" providerId="AD" clId="Web-{33F8615E-3E8D-E535-7E29-4CE086AB4B15}" dt="2023-04-22T17:50:00.592" v="2572"/>
          <ac:picMkLst>
            <pc:docMk/>
            <pc:sldMk cId="2980224247" sldId="307"/>
            <ac:picMk id="6" creationId="{7C98E02F-4922-109E-056C-104906C7195B}"/>
          </ac:picMkLst>
        </pc:picChg>
        <pc:cxnChg chg="add del">
          <ac:chgData name="#LIU YAXIN#" userId="S::liuy0216@e.ntu.edu.sg::e6f024a9-4376-4087-95b4-de286346eee0" providerId="AD" clId="Web-{33F8615E-3E8D-E535-7E29-4CE086AB4B15}" dt="2023-04-22T17:49:49.857" v="2570"/>
          <ac:cxnSpMkLst>
            <pc:docMk/>
            <pc:sldMk cId="2980224247" sldId="307"/>
            <ac:cxnSpMk id="16" creationId="{7FAC7B62-8ACC-41ED-80AB-8D1CDF38B9E4}"/>
          </ac:cxnSpMkLst>
        </pc:cxnChg>
        <pc:cxnChg chg="add">
          <ac:chgData name="#LIU YAXIN#" userId="S::liuy0216@e.ntu.edu.sg::e6f024a9-4376-4087-95b4-de286346eee0" providerId="AD" clId="Web-{33F8615E-3E8D-E535-7E29-4CE086AB4B15}" dt="2023-04-22T17:49:49.873" v="2571"/>
          <ac:cxnSpMkLst>
            <pc:docMk/>
            <pc:sldMk cId="2980224247" sldId="307"/>
            <ac:cxnSpMk id="17" creationId="{7FAC7B62-8ACC-41ED-80AB-8D1CDF38B9E4}"/>
          </ac:cxnSpMkLst>
        </pc:cxnChg>
        <pc:cxnChg chg="add del">
          <ac:chgData name="#LIU YAXIN#" userId="S::liuy0216@e.ntu.edu.sg::e6f024a9-4376-4087-95b4-de286346eee0" providerId="AD" clId="Web-{33F8615E-3E8D-E535-7E29-4CE086AB4B15}" dt="2023-04-22T17:49:49.857" v="2570"/>
          <ac:cxnSpMkLst>
            <pc:docMk/>
            <pc:sldMk cId="2980224247" sldId="307"/>
            <ac:cxnSpMk id="18" creationId="{945FF525-9A83-4625-99D9-B267BDE077E7}"/>
          </ac:cxnSpMkLst>
        </pc:cxnChg>
        <pc:cxnChg chg="add">
          <ac:chgData name="#LIU YAXIN#" userId="S::liuy0216@e.ntu.edu.sg::e6f024a9-4376-4087-95b4-de286346eee0" providerId="AD" clId="Web-{33F8615E-3E8D-E535-7E29-4CE086AB4B15}" dt="2023-04-22T17:49:49.873" v="2571"/>
          <ac:cxnSpMkLst>
            <pc:docMk/>
            <pc:sldMk cId="2980224247" sldId="307"/>
            <ac:cxnSpMk id="19" creationId="{945FF525-9A83-4625-99D9-B267BDE077E7}"/>
          </ac:cxnSpMkLst>
        </pc:cxnChg>
        <pc:cxnChg chg="add del">
          <ac:chgData name="#LIU YAXIN#" userId="S::liuy0216@e.ntu.edu.sg::e6f024a9-4376-4087-95b4-de286346eee0" providerId="AD" clId="Web-{33F8615E-3E8D-E535-7E29-4CE086AB4B15}" dt="2023-04-22T17:49:49.857" v="2570"/>
          <ac:cxnSpMkLst>
            <pc:docMk/>
            <pc:sldMk cId="2980224247" sldId="307"/>
            <ac:cxnSpMk id="24" creationId="{E58B1629-F209-47B0-BA59-6BD937DBB08F}"/>
          </ac:cxnSpMkLst>
        </pc:cxnChg>
        <pc:cxnChg chg="add">
          <ac:chgData name="#LIU YAXIN#" userId="S::liuy0216@e.ntu.edu.sg::e6f024a9-4376-4087-95b4-de286346eee0" providerId="AD" clId="Web-{33F8615E-3E8D-E535-7E29-4CE086AB4B15}" dt="2023-04-22T17:49:49.873" v="2571"/>
          <ac:cxnSpMkLst>
            <pc:docMk/>
            <pc:sldMk cId="2980224247" sldId="307"/>
            <ac:cxnSpMk id="25" creationId="{E58B1629-F209-47B0-BA59-6BD937DBB08F}"/>
          </ac:cxnSpMkLst>
        </pc:cxnChg>
      </pc:sldChg>
      <pc:sldChg chg="addSp delSp modSp new">
        <pc:chgData name="#LIU YAXIN#" userId="S::liuy0216@e.ntu.edu.sg::e6f024a9-4376-4087-95b4-de286346eee0" providerId="AD" clId="Web-{33F8615E-3E8D-E535-7E29-4CE086AB4B15}" dt="2023-04-22T20:21:23.580" v="4807" actId="1076"/>
        <pc:sldMkLst>
          <pc:docMk/>
          <pc:sldMk cId="3948706637" sldId="308"/>
        </pc:sldMkLst>
        <pc:spChg chg="add mod">
          <ac:chgData name="#LIU YAXIN#" userId="S::liuy0216@e.ntu.edu.sg::e6f024a9-4376-4087-95b4-de286346eee0" providerId="AD" clId="Web-{33F8615E-3E8D-E535-7E29-4CE086AB4B15}" dt="2023-04-22T20:16:10.496" v="4755" actId="20577"/>
          <ac:spMkLst>
            <pc:docMk/>
            <pc:sldMk cId="3948706637" sldId="308"/>
            <ac:spMk id="2" creationId="{5648035A-24C1-B3F4-1D86-33B4EFFE636A}"/>
          </ac:spMkLst>
        </pc:spChg>
        <pc:graphicFrameChg chg="add del mod modGraphic">
          <ac:chgData name="#LIU YAXIN#" userId="S::liuy0216@e.ntu.edu.sg::e6f024a9-4376-4087-95b4-de286346eee0" providerId="AD" clId="Web-{33F8615E-3E8D-E535-7E29-4CE086AB4B15}" dt="2023-04-22T20:18:38.780" v="4772"/>
          <ac:graphicFrameMkLst>
            <pc:docMk/>
            <pc:sldMk cId="3948706637" sldId="308"/>
            <ac:graphicFrameMk id="4" creationId="{6F7C3FB2-FE61-130C-6C33-8C71D66FF53B}"/>
          </ac:graphicFrameMkLst>
        </pc:graphicFrameChg>
        <pc:graphicFrameChg chg="add mod modGraphic">
          <ac:chgData name="#LIU YAXIN#" userId="S::liuy0216@e.ntu.edu.sg::e6f024a9-4376-4087-95b4-de286346eee0" providerId="AD" clId="Web-{33F8615E-3E8D-E535-7E29-4CE086AB4B15}" dt="2023-04-22T20:21:20.565" v="4806" actId="1076"/>
          <ac:graphicFrameMkLst>
            <pc:docMk/>
            <pc:sldMk cId="3948706637" sldId="308"/>
            <ac:graphicFrameMk id="6" creationId="{0A58CBBF-2809-8701-ACFD-C11DB2724C31}"/>
          </ac:graphicFrameMkLst>
        </pc:graphicFrameChg>
        <pc:picChg chg="mod">
          <ac:chgData name="#LIU YAXIN#" userId="S::liuy0216@e.ntu.edu.sg::e6f024a9-4376-4087-95b4-de286346eee0" providerId="AD" clId="Web-{33F8615E-3E8D-E535-7E29-4CE086AB4B15}" dt="2023-04-22T20:21:23.580" v="4807" actId="1076"/>
          <ac:picMkLst>
            <pc:docMk/>
            <pc:sldMk cId="3948706637" sldId="308"/>
            <ac:picMk id="3" creationId="{04DADF80-F533-9DD6-7822-E320DD184110}"/>
          </ac:picMkLst>
        </pc:picChg>
      </pc:sldChg>
      <pc:sldChg chg="addSp modSp new modCm">
        <pc:chgData name="#LIU YAXIN#" userId="S::liuy0216@e.ntu.edu.sg::e6f024a9-4376-4087-95b4-de286346eee0" providerId="AD" clId="Web-{33F8615E-3E8D-E535-7E29-4CE086AB4B15}" dt="2023-04-22T20:21:39.596" v="4810" actId="14100"/>
        <pc:sldMkLst>
          <pc:docMk/>
          <pc:sldMk cId="3236852332" sldId="309"/>
        </pc:sldMkLst>
        <pc:spChg chg="add mod">
          <ac:chgData name="#LIU YAXIN#" userId="S::liuy0216@e.ntu.edu.sg::e6f024a9-4376-4087-95b4-de286346eee0" providerId="AD" clId="Web-{33F8615E-3E8D-E535-7E29-4CE086AB4B15}" dt="2023-04-22T18:04:13.147" v="3018" actId="1076"/>
          <ac:spMkLst>
            <pc:docMk/>
            <pc:sldMk cId="3236852332" sldId="309"/>
            <ac:spMk id="3" creationId="{75A756C2-D9BD-F243-832E-35AF83FA92CA}"/>
          </ac:spMkLst>
        </pc:spChg>
        <pc:picChg chg="add mod">
          <ac:chgData name="#LIU YAXIN#" userId="S::liuy0216@e.ntu.edu.sg::e6f024a9-4376-4087-95b4-de286346eee0" providerId="AD" clId="Web-{33F8615E-3E8D-E535-7E29-4CE086AB4B15}" dt="2023-04-22T18:04:16.100" v="3019" actId="1076"/>
          <ac:picMkLst>
            <pc:docMk/>
            <pc:sldMk cId="3236852332" sldId="309"/>
            <ac:picMk id="2" creationId="{11AF8B2F-5851-39DF-55F5-9A8A6E14ADDA}"/>
          </ac:picMkLst>
        </pc:picChg>
        <pc:picChg chg="mod">
          <ac:chgData name="#LIU YAXIN#" userId="S::liuy0216@e.ntu.edu.sg::e6f024a9-4376-4087-95b4-de286346eee0" providerId="AD" clId="Web-{33F8615E-3E8D-E535-7E29-4CE086AB4B15}" dt="2023-04-22T20:21:39.596" v="4810" actId="14100"/>
          <ac:picMkLst>
            <pc:docMk/>
            <pc:sldMk cId="3236852332" sldId="309"/>
            <ac:picMk id="4" creationId="{9F7D487A-CAA7-5B79-ECB5-D4CC75485A06}"/>
          </ac:picMkLst>
        </pc:picChg>
        <pc:picChg chg="mod">
          <ac:chgData name="#LIU YAXIN#" userId="S::liuy0216@e.ntu.edu.sg::e6f024a9-4376-4087-95b4-de286346eee0" providerId="AD" clId="Web-{33F8615E-3E8D-E535-7E29-4CE086AB4B15}" dt="2023-04-22T20:21:34.065" v="4808" actId="1076"/>
          <ac:picMkLst>
            <pc:docMk/>
            <pc:sldMk cId="3236852332" sldId="309"/>
            <ac:picMk id="5" creationId="{C589DB69-F8C2-6F0F-47FA-145E1B790E05}"/>
          </ac:picMkLst>
        </pc:picChg>
        <pc:extLst>
          <p:ext xmlns:p="http://schemas.openxmlformats.org/presentationml/2006/main" uri="{D6D511B9-2390-475A-947B-AFAB55BFBCF1}">
            <pc226:cmChg xmlns:pc226="http://schemas.microsoft.com/office/powerpoint/2022/06/main/command" chg="">
              <pc226:chgData name="#LIU YAXIN#" userId="S::liuy0216@e.ntu.edu.sg::e6f024a9-4376-4087-95b4-de286346eee0" providerId="AD" clId="Web-{33F8615E-3E8D-E535-7E29-4CE086AB4B15}" dt="2023-04-22T20:14:30.635" v="4717"/>
              <pc2:cmMkLst xmlns:pc2="http://schemas.microsoft.com/office/powerpoint/2019/9/main/command">
                <pc:docMk/>
                <pc:sldMk cId="3236852332" sldId="309"/>
                <pc2:cmMk id="{06D0B394-A995-418F-9704-8AD27001D2C3}"/>
              </pc2:cmMkLst>
              <pc226:cmRplyChg chg="add">
                <pc226:chgData name="#LIU YAXIN#" userId="S::liuy0216@e.ntu.edu.sg::e6f024a9-4376-4087-95b4-de286346eee0" providerId="AD" clId="Web-{33F8615E-3E8D-E535-7E29-4CE086AB4B15}" dt="2023-04-22T20:14:30.635" v="4717"/>
                <pc2:cmRplyMkLst xmlns:pc2="http://schemas.microsoft.com/office/powerpoint/2019/9/main/command">
                  <pc:docMk/>
                  <pc:sldMk cId="3236852332" sldId="309"/>
                  <pc2:cmMk id="{06D0B394-A995-418F-9704-8AD27001D2C3}"/>
                  <pc2:cmRplyMk id="{0D02912B-1386-48E7-BEED-DBA7FEB25127}"/>
                </pc2:cmRplyMkLst>
              </pc226:cmRplyChg>
              <pc226:cmRplyChg chg="add">
                <pc226:chgData name="#LIU YAXIN#" userId="S::liuy0216@e.ntu.edu.sg::e6f024a9-4376-4087-95b4-de286346eee0" providerId="AD" clId="Web-{33F8615E-3E8D-E535-7E29-4CE086AB4B15}" dt="2023-04-22T20:13:54.728" v="4716"/>
                <pc2:cmRplyMkLst xmlns:pc2="http://schemas.microsoft.com/office/powerpoint/2019/9/main/command">
                  <pc:docMk/>
                  <pc:sldMk cId="3236852332" sldId="309"/>
                  <pc2:cmMk id="{06D0B394-A995-418F-9704-8AD27001D2C3}"/>
                  <pc2:cmRplyMk id="{F22D83DA-AEB4-48FF-B362-8118A3D8534D}"/>
                </pc2:cmRplyMkLst>
              </pc226:cmRplyChg>
            </pc226:cmChg>
          </p:ext>
        </pc:extLst>
      </pc:sldChg>
      <pc:sldChg chg="addSp modSp new">
        <pc:chgData name="#LIU YAXIN#" userId="S::liuy0216@e.ntu.edu.sg::e6f024a9-4376-4087-95b4-de286346eee0" providerId="AD" clId="Web-{33F8615E-3E8D-E535-7E29-4CE086AB4B15}" dt="2023-04-22T18:48:50.795" v="4701" actId="1076"/>
        <pc:sldMkLst>
          <pc:docMk/>
          <pc:sldMk cId="1043509366" sldId="310"/>
        </pc:sldMkLst>
        <pc:spChg chg="add mod">
          <ac:chgData name="#LIU YAXIN#" userId="S::liuy0216@e.ntu.edu.sg::e6f024a9-4376-4087-95b4-de286346eee0" providerId="AD" clId="Web-{33F8615E-3E8D-E535-7E29-4CE086AB4B15}" dt="2023-04-22T18:48:50.795" v="4701" actId="1076"/>
          <ac:spMkLst>
            <pc:docMk/>
            <pc:sldMk cId="1043509366" sldId="310"/>
            <ac:spMk id="3" creationId="{EB15ED5F-9B65-7958-5EC9-86027392BD90}"/>
          </ac:spMkLst>
        </pc:spChg>
      </pc:sldChg>
      <pc:sldChg chg="addSp delSp modSp new">
        <pc:chgData name="#LIU YAXIN#" userId="S::liuy0216@e.ntu.edu.sg::e6f024a9-4376-4087-95b4-de286346eee0" providerId="AD" clId="Web-{33F8615E-3E8D-E535-7E29-4CE086AB4B15}" dt="2023-04-22T20:25:28.304" v="4854" actId="1076"/>
        <pc:sldMkLst>
          <pc:docMk/>
          <pc:sldMk cId="2103265747" sldId="311"/>
        </pc:sldMkLst>
        <pc:spChg chg="add del">
          <ac:chgData name="#LIU YAXIN#" userId="S::liuy0216@e.ntu.edu.sg::e6f024a9-4376-4087-95b4-de286346eee0" providerId="AD" clId="Web-{33F8615E-3E8D-E535-7E29-4CE086AB4B15}" dt="2023-04-22T20:22:37.629" v="4813"/>
          <ac:spMkLst>
            <pc:docMk/>
            <pc:sldMk cId="2103265747" sldId="311"/>
            <ac:spMk id="2" creationId="{7ED52C25-5922-F3B2-04A4-32317FF15EC0}"/>
          </ac:spMkLst>
        </pc:spChg>
        <pc:spChg chg="add mod">
          <ac:chgData name="#LIU YAXIN#" userId="S::liuy0216@e.ntu.edu.sg::e6f024a9-4376-4087-95b4-de286346eee0" providerId="AD" clId="Web-{33F8615E-3E8D-E535-7E29-4CE086AB4B15}" dt="2023-04-22T20:23:04.520" v="4829" actId="20577"/>
          <ac:spMkLst>
            <pc:docMk/>
            <pc:sldMk cId="2103265747" sldId="311"/>
            <ac:spMk id="4" creationId="{C0F04A05-473F-47AA-3C68-347AFEE9C1A2}"/>
          </ac:spMkLst>
        </pc:spChg>
        <pc:spChg chg="add">
          <ac:chgData name="#LIU YAXIN#" userId="S::liuy0216@e.ntu.edu.sg::e6f024a9-4376-4087-95b4-de286346eee0" providerId="AD" clId="Web-{33F8615E-3E8D-E535-7E29-4CE086AB4B15}" dt="2023-04-22T20:23:51.677" v="4830"/>
          <ac:spMkLst>
            <pc:docMk/>
            <pc:sldMk cId="2103265747" sldId="311"/>
            <ac:spMk id="5" creationId="{D109DDCA-EA4B-4054-1617-64B75A23E454}"/>
          </ac:spMkLst>
        </pc:spChg>
        <pc:spChg chg="add mod">
          <ac:chgData name="#LIU YAXIN#" userId="S::liuy0216@e.ntu.edu.sg::e6f024a9-4376-4087-95b4-de286346eee0" providerId="AD" clId="Web-{33F8615E-3E8D-E535-7E29-4CE086AB4B15}" dt="2023-04-22T20:24:49.569" v="4844" actId="20577"/>
          <ac:spMkLst>
            <pc:docMk/>
            <pc:sldMk cId="2103265747" sldId="311"/>
            <ac:spMk id="6" creationId="{06DC5D5F-DA21-D162-146A-D9B18D8BCE69}"/>
          </ac:spMkLst>
        </pc:spChg>
        <pc:spChg chg="add mod">
          <ac:chgData name="#LIU YAXIN#" userId="S::liuy0216@e.ntu.edu.sg::e6f024a9-4376-4087-95b4-de286346eee0" providerId="AD" clId="Web-{33F8615E-3E8D-E535-7E29-4CE086AB4B15}" dt="2023-04-22T20:25:28.304" v="4854" actId="1076"/>
          <ac:spMkLst>
            <pc:docMk/>
            <pc:sldMk cId="2103265747" sldId="311"/>
            <ac:spMk id="8" creationId="{F91B5CE0-69A1-C66A-17CA-DB3D819444A8}"/>
          </ac:spMkLst>
        </pc:spChg>
        <pc:spChg chg="add mod">
          <ac:chgData name="#LIU YAXIN#" userId="S::liuy0216@e.ntu.edu.sg::e6f024a9-4376-4087-95b4-de286346eee0" providerId="AD" clId="Web-{33F8615E-3E8D-E535-7E29-4CE086AB4B15}" dt="2023-04-22T20:25:22.522" v="4853" actId="1076"/>
          <ac:spMkLst>
            <pc:docMk/>
            <pc:sldMk cId="2103265747" sldId="311"/>
            <ac:spMk id="9" creationId="{C2158943-5847-806F-A059-7E2B09CC0845}"/>
          </ac:spMkLst>
        </pc:spChg>
      </pc:sldChg>
    </pc:docChg>
  </pc:docChgLst>
  <pc:docChgLst>
    <pc:chgData name="#LIU YAXIN#" userId="S::liuy0216@e.ntu.edu.sg::e6f024a9-4376-4087-95b4-de286346eee0" providerId="AD" clId="Web-{528F9A54-A93C-F0FF-5F3E-2ED653B5F22C}"/>
    <pc:docChg chg="addSld delSld modSld sldOrd">
      <pc:chgData name="#LIU YAXIN#" userId="S::liuy0216@e.ntu.edu.sg::e6f024a9-4376-4087-95b4-de286346eee0" providerId="AD" clId="Web-{528F9A54-A93C-F0FF-5F3E-2ED653B5F22C}" dt="2023-04-23T13:23:19.975" v="2891"/>
      <pc:docMkLst>
        <pc:docMk/>
      </pc:docMkLst>
      <pc:sldChg chg="modNotes">
        <pc:chgData name="#LIU YAXIN#" userId="S::liuy0216@e.ntu.edu.sg::e6f024a9-4376-4087-95b4-de286346eee0" providerId="AD" clId="Web-{528F9A54-A93C-F0FF-5F3E-2ED653B5F22C}" dt="2023-04-23T11:16:10.548" v="2630"/>
        <pc:sldMkLst>
          <pc:docMk/>
          <pc:sldMk cId="1117721637" sldId="261"/>
        </pc:sldMkLst>
      </pc:sldChg>
      <pc:sldChg chg="addSp modSp modCm modNotes">
        <pc:chgData name="#LIU YAXIN#" userId="S::liuy0216@e.ntu.edu.sg::e6f024a9-4376-4087-95b4-de286346eee0" providerId="AD" clId="Web-{528F9A54-A93C-F0FF-5F3E-2ED653B5F22C}" dt="2023-04-23T07:34:38.507" v="566"/>
        <pc:sldMkLst>
          <pc:docMk/>
          <pc:sldMk cId="995325726" sldId="262"/>
        </pc:sldMkLst>
        <pc:spChg chg="mod">
          <ac:chgData name="#LIU YAXIN#" userId="S::liuy0216@e.ntu.edu.sg::e6f024a9-4376-4087-95b4-de286346eee0" providerId="AD" clId="Web-{528F9A54-A93C-F0FF-5F3E-2ED653B5F22C}" dt="2023-04-23T06:18:19.553" v="6" actId="1076"/>
          <ac:spMkLst>
            <pc:docMk/>
            <pc:sldMk cId="995325726" sldId="262"/>
            <ac:spMk id="4" creationId="{816E62D1-696A-7D1D-E084-9DCB2538EE6E}"/>
          </ac:spMkLst>
        </pc:spChg>
        <pc:picChg chg="add mod">
          <ac:chgData name="#LIU YAXIN#" userId="S::liuy0216@e.ntu.edu.sg::e6f024a9-4376-4087-95b4-de286346eee0" providerId="AD" clId="Web-{528F9A54-A93C-F0FF-5F3E-2ED653B5F22C}" dt="2023-04-23T06:18:15.584" v="5" actId="1076"/>
          <ac:picMkLst>
            <pc:docMk/>
            <pc:sldMk cId="995325726" sldId="262"/>
            <ac:picMk id="5" creationId="{CA882CC5-7D0E-7CAD-5C69-89D4EB0E488D}"/>
          </ac:picMkLst>
        </pc:picChg>
        <pc:extLst>
          <p:ext xmlns:p="http://schemas.openxmlformats.org/presentationml/2006/main" uri="{D6D511B9-2390-475A-947B-AFAB55BFBCF1}">
            <pc226:cmChg xmlns:pc226="http://schemas.microsoft.com/office/powerpoint/2022/06/main/command" chg="">
              <pc226:chgData name="#LIU YAXIN#" userId="S::liuy0216@e.ntu.edu.sg::e6f024a9-4376-4087-95b4-de286346eee0" providerId="AD" clId="Web-{528F9A54-A93C-F0FF-5F3E-2ED653B5F22C}" dt="2023-04-23T07:34:38.507" v="566"/>
              <pc2:cmMkLst xmlns:pc2="http://schemas.microsoft.com/office/powerpoint/2019/9/main/command">
                <pc:docMk/>
                <pc:sldMk cId="995325726" sldId="262"/>
                <pc2:cmMk id="{5970BFE5-E821-46F9-B022-D0DC3390BDA4}"/>
              </pc2:cmMkLst>
              <pc226:cmRplyChg chg="add mod">
                <pc226:chgData name="#LIU YAXIN#" userId="S::liuy0216@e.ntu.edu.sg::e6f024a9-4376-4087-95b4-de286346eee0" providerId="AD" clId="Web-{528F9A54-A93C-F0FF-5F3E-2ED653B5F22C}" dt="2023-04-23T07:34:38.507" v="566"/>
                <pc2:cmRplyMkLst xmlns:pc2="http://schemas.microsoft.com/office/powerpoint/2019/9/main/command">
                  <pc:docMk/>
                  <pc:sldMk cId="995325726" sldId="262"/>
                  <pc2:cmMk id="{5970BFE5-E821-46F9-B022-D0DC3390BDA4}"/>
                  <pc2:cmRplyMk id="{97AB4911-9912-41C2-937E-91545D094FA7}"/>
                </pc2:cmRplyMkLst>
              </pc226:cmRplyChg>
              <pc226:cmRplyChg chg="add">
                <pc226:chgData name="#LIU YAXIN#" userId="S::liuy0216@e.ntu.edu.sg::e6f024a9-4376-4087-95b4-de286346eee0" providerId="AD" clId="Web-{528F9A54-A93C-F0FF-5F3E-2ED653B5F22C}" dt="2023-04-23T07:32:38.268" v="564"/>
                <pc2:cmRplyMkLst xmlns:pc2="http://schemas.microsoft.com/office/powerpoint/2019/9/main/command">
                  <pc:docMk/>
                  <pc:sldMk cId="995325726" sldId="262"/>
                  <pc2:cmMk id="{5970BFE5-E821-46F9-B022-D0DC3390BDA4}"/>
                  <pc2:cmRplyMk id="{5DE2A762-E42D-43B1-A998-3487FA00FC5C}"/>
                </pc2:cmRplyMkLst>
              </pc226:cmRplyChg>
            </pc226:cmChg>
          </p:ext>
        </pc:extLst>
      </pc:sldChg>
      <pc:sldChg chg="modNotes">
        <pc:chgData name="#LIU YAXIN#" userId="S::liuy0216@e.ntu.edu.sg::e6f024a9-4376-4087-95b4-de286346eee0" providerId="AD" clId="Web-{528F9A54-A93C-F0FF-5F3E-2ED653B5F22C}" dt="2023-04-23T10:34:37.021" v="2427"/>
        <pc:sldMkLst>
          <pc:docMk/>
          <pc:sldMk cId="1885069967" sldId="265"/>
        </pc:sldMkLst>
      </pc:sldChg>
      <pc:sldChg chg="modSp modNotes">
        <pc:chgData name="#LIU YAXIN#" userId="S::liuy0216@e.ntu.edu.sg::e6f024a9-4376-4087-95b4-de286346eee0" providerId="AD" clId="Web-{528F9A54-A93C-F0FF-5F3E-2ED653B5F22C}" dt="2023-04-23T11:36:56.776" v="2846"/>
        <pc:sldMkLst>
          <pc:docMk/>
          <pc:sldMk cId="1717706512" sldId="272"/>
        </pc:sldMkLst>
        <pc:spChg chg="mod">
          <ac:chgData name="#LIU YAXIN#" userId="S::liuy0216@e.ntu.edu.sg::e6f024a9-4376-4087-95b4-de286346eee0" providerId="AD" clId="Web-{528F9A54-A93C-F0FF-5F3E-2ED653B5F22C}" dt="2023-04-23T11:36:14.385" v="2844" actId="20577"/>
          <ac:spMkLst>
            <pc:docMk/>
            <pc:sldMk cId="1717706512" sldId="272"/>
            <ac:spMk id="2" creationId="{21823A9A-5158-3EAD-5FC9-E993D534DCCD}"/>
          </ac:spMkLst>
        </pc:spChg>
      </pc:sldChg>
      <pc:sldChg chg="modNotes">
        <pc:chgData name="#LIU YAXIN#" userId="S::liuy0216@e.ntu.edu.sg::e6f024a9-4376-4087-95b4-de286346eee0" providerId="AD" clId="Web-{528F9A54-A93C-F0FF-5F3E-2ED653B5F22C}" dt="2023-04-23T11:38:40.075" v="2870"/>
        <pc:sldMkLst>
          <pc:docMk/>
          <pc:sldMk cId="38483227" sldId="273"/>
        </pc:sldMkLst>
      </pc:sldChg>
      <pc:sldChg chg="modSp">
        <pc:chgData name="#LIU YAXIN#" userId="S::liuy0216@e.ntu.edu.sg::e6f024a9-4376-4087-95b4-de286346eee0" providerId="AD" clId="Web-{528F9A54-A93C-F0FF-5F3E-2ED653B5F22C}" dt="2023-04-23T11:09:23.432" v="2428" actId="14100"/>
        <pc:sldMkLst>
          <pc:docMk/>
          <pc:sldMk cId="4176606672" sldId="276"/>
        </pc:sldMkLst>
        <pc:picChg chg="mod">
          <ac:chgData name="#LIU YAXIN#" userId="S::liuy0216@e.ntu.edu.sg::e6f024a9-4376-4087-95b4-de286346eee0" providerId="AD" clId="Web-{528F9A54-A93C-F0FF-5F3E-2ED653B5F22C}" dt="2023-04-23T11:09:23.432" v="2428" actId="14100"/>
          <ac:picMkLst>
            <pc:docMk/>
            <pc:sldMk cId="4176606672" sldId="276"/>
            <ac:picMk id="2" creationId="{4B021D70-9AE7-7683-045C-D4287339397E}"/>
          </ac:picMkLst>
        </pc:picChg>
      </pc:sldChg>
      <pc:sldChg chg="ord modNotes">
        <pc:chgData name="#LIU YAXIN#" userId="S::liuy0216@e.ntu.edu.sg::e6f024a9-4376-4087-95b4-de286346eee0" providerId="AD" clId="Web-{528F9A54-A93C-F0FF-5F3E-2ED653B5F22C}" dt="2023-04-23T11:25:45.577" v="2733"/>
        <pc:sldMkLst>
          <pc:docMk/>
          <pc:sldMk cId="1016304768" sldId="277"/>
        </pc:sldMkLst>
      </pc:sldChg>
      <pc:sldChg chg="addSp delSp modSp modNotes">
        <pc:chgData name="#LIU YAXIN#" userId="S::liuy0216@e.ntu.edu.sg::e6f024a9-4376-4087-95b4-de286346eee0" providerId="AD" clId="Web-{528F9A54-A93C-F0FF-5F3E-2ED653B5F22C}" dt="2023-04-23T09:47:57.669" v="1549"/>
        <pc:sldMkLst>
          <pc:docMk/>
          <pc:sldMk cId="3773510719" sldId="286"/>
        </pc:sldMkLst>
        <pc:spChg chg="add mod">
          <ac:chgData name="#LIU YAXIN#" userId="S::liuy0216@e.ntu.edu.sg::e6f024a9-4376-4087-95b4-de286346eee0" providerId="AD" clId="Web-{528F9A54-A93C-F0FF-5F3E-2ED653B5F22C}" dt="2023-04-23T07:18:14.048" v="499" actId="1076"/>
          <ac:spMkLst>
            <pc:docMk/>
            <pc:sldMk cId="3773510719" sldId="286"/>
            <ac:spMk id="4" creationId="{3642227F-CAAD-11D2-46AF-69C0B5CD9EE2}"/>
          </ac:spMkLst>
        </pc:spChg>
        <pc:spChg chg="mod">
          <ac:chgData name="#LIU YAXIN#" userId="S::liuy0216@e.ntu.edu.sg::e6f024a9-4376-4087-95b4-de286346eee0" providerId="AD" clId="Web-{528F9A54-A93C-F0FF-5F3E-2ED653B5F22C}" dt="2023-04-23T07:09:08.716" v="399" actId="1076"/>
          <ac:spMkLst>
            <pc:docMk/>
            <pc:sldMk cId="3773510719" sldId="286"/>
            <ac:spMk id="5" creationId="{EF269900-0A9E-A5DB-3C15-ABE4A88D90D0}"/>
          </ac:spMkLst>
        </pc:spChg>
        <pc:spChg chg="add mod">
          <ac:chgData name="#LIU YAXIN#" userId="S::liuy0216@e.ntu.edu.sg::e6f024a9-4376-4087-95b4-de286346eee0" providerId="AD" clId="Web-{528F9A54-A93C-F0FF-5F3E-2ED653B5F22C}" dt="2023-04-23T07:10:19.421" v="415" actId="1076"/>
          <ac:spMkLst>
            <pc:docMk/>
            <pc:sldMk cId="3773510719" sldId="286"/>
            <ac:spMk id="6" creationId="{8D086227-7AAE-40BA-A3F5-D9EA96296E2A}"/>
          </ac:spMkLst>
        </pc:spChg>
        <pc:spChg chg="add mod">
          <ac:chgData name="#LIU YAXIN#" userId="S::liuy0216@e.ntu.edu.sg::e6f024a9-4376-4087-95b4-de286346eee0" providerId="AD" clId="Web-{528F9A54-A93C-F0FF-5F3E-2ED653B5F22C}" dt="2023-04-23T07:10:26.046" v="420" actId="20577"/>
          <ac:spMkLst>
            <pc:docMk/>
            <pc:sldMk cId="3773510719" sldId="286"/>
            <ac:spMk id="8" creationId="{A5A06A28-36FB-5C44-0481-CB4F7CEE2658}"/>
          </ac:spMkLst>
        </pc:spChg>
        <pc:spChg chg="add mod">
          <ac:chgData name="#LIU YAXIN#" userId="S::liuy0216@e.ntu.edu.sg::e6f024a9-4376-4087-95b4-de286346eee0" providerId="AD" clId="Web-{528F9A54-A93C-F0FF-5F3E-2ED653B5F22C}" dt="2023-04-23T07:15:01.369" v="475" actId="1076"/>
          <ac:spMkLst>
            <pc:docMk/>
            <pc:sldMk cId="3773510719" sldId="286"/>
            <ac:spMk id="9" creationId="{544D3C2F-0B5A-63CF-AC3A-9DF097430809}"/>
          </ac:spMkLst>
        </pc:spChg>
        <pc:spChg chg="add mod">
          <ac:chgData name="#LIU YAXIN#" userId="S::liuy0216@e.ntu.edu.sg::e6f024a9-4376-4087-95b4-de286346eee0" providerId="AD" clId="Web-{528F9A54-A93C-F0FF-5F3E-2ED653B5F22C}" dt="2023-04-23T07:14:59.181" v="474" actId="1076"/>
          <ac:spMkLst>
            <pc:docMk/>
            <pc:sldMk cId="3773510719" sldId="286"/>
            <ac:spMk id="10" creationId="{B7512CD6-04CC-552A-768E-08352C93AD99}"/>
          </ac:spMkLst>
        </pc:spChg>
        <pc:picChg chg="del">
          <ac:chgData name="#LIU YAXIN#" userId="S::liuy0216@e.ntu.edu.sg::e6f024a9-4376-4087-95b4-de286346eee0" providerId="AD" clId="Web-{528F9A54-A93C-F0FF-5F3E-2ED653B5F22C}" dt="2023-04-23T07:00:40.114" v="267"/>
          <ac:picMkLst>
            <pc:docMk/>
            <pc:sldMk cId="3773510719" sldId="286"/>
            <ac:picMk id="2" creationId="{AC661334-F03F-3643-BC57-4F093715E4B5}"/>
          </ac:picMkLst>
        </pc:picChg>
        <pc:picChg chg="add mod">
          <ac:chgData name="#LIU YAXIN#" userId="S::liuy0216@e.ntu.edu.sg::e6f024a9-4376-4087-95b4-de286346eee0" providerId="AD" clId="Web-{528F9A54-A93C-F0FF-5F3E-2ED653B5F22C}" dt="2023-04-23T07:09:15.747" v="401" actId="1076"/>
          <ac:picMkLst>
            <pc:docMk/>
            <pc:sldMk cId="3773510719" sldId="286"/>
            <ac:picMk id="3" creationId="{CCD4C601-E6F9-C023-9E15-B04C2F7AE2D5}"/>
          </ac:picMkLst>
        </pc:picChg>
        <pc:picChg chg="add del mod modCrop">
          <ac:chgData name="#LIU YAXIN#" userId="S::liuy0216@e.ntu.edu.sg::e6f024a9-4376-4087-95b4-de286346eee0" providerId="AD" clId="Web-{528F9A54-A93C-F0FF-5F3E-2ED653B5F22C}" dt="2023-04-23T07:10:06.233" v="412" actId="1076"/>
          <ac:picMkLst>
            <pc:docMk/>
            <pc:sldMk cId="3773510719" sldId="286"/>
            <ac:picMk id="7" creationId="{83EC27FD-6F21-D3CA-20FF-D6CE4A043F37}"/>
          </ac:picMkLst>
        </pc:picChg>
      </pc:sldChg>
      <pc:sldChg chg="modNotes">
        <pc:chgData name="#LIU YAXIN#" userId="S::liuy0216@e.ntu.edu.sg::e6f024a9-4376-4087-95b4-de286346eee0" providerId="AD" clId="Web-{528F9A54-A93C-F0FF-5F3E-2ED653B5F22C}" dt="2023-04-23T11:30:44.504" v="2824"/>
        <pc:sldMkLst>
          <pc:docMk/>
          <pc:sldMk cId="1595487409" sldId="290"/>
        </pc:sldMkLst>
      </pc:sldChg>
      <pc:sldChg chg="modNotes">
        <pc:chgData name="#LIU YAXIN#" userId="S::liuy0216@e.ntu.edu.sg::e6f024a9-4376-4087-95b4-de286346eee0" providerId="AD" clId="Web-{528F9A54-A93C-F0FF-5F3E-2ED653B5F22C}" dt="2023-04-23T13:23:19.975" v="2891"/>
        <pc:sldMkLst>
          <pc:docMk/>
          <pc:sldMk cId="3494720862" sldId="293"/>
        </pc:sldMkLst>
      </pc:sldChg>
      <pc:sldChg chg="modSp">
        <pc:chgData name="#LIU YAXIN#" userId="S::liuy0216@e.ntu.edu.sg::e6f024a9-4376-4087-95b4-de286346eee0" providerId="AD" clId="Web-{528F9A54-A93C-F0FF-5F3E-2ED653B5F22C}" dt="2023-04-23T11:11:35.028" v="2437" actId="20577"/>
        <pc:sldMkLst>
          <pc:docMk/>
          <pc:sldMk cId="3803376887" sldId="295"/>
        </pc:sldMkLst>
        <pc:spChg chg="mod">
          <ac:chgData name="#LIU YAXIN#" userId="S::liuy0216@e.ntu.edu.sg::e6f024a9-4376-4087-95b4-de286346eee0" providerId="AD" clId="Web-{528F9A54-A93C-F0FF-5F3E-2ED653B5F22C}" dt="2023-04-23T11:11:35.028" v="2437" actId="20577"/>
          <ac:spMkLst>
            <pc:docMk/>
            <pc:sldMk cId="3803376887" sldId="295"/>
            <ac:spMk id="7" creationId="{011750C9-730F-39E4-AB39-65AF253A0E3A}"/>
          </ac:spMkLst>
        </pc:spChg>
      </pc:sldChg>
      <pc:sldChg chg="addSp delSp modSp modNotes">
        <pc:chgData name="#LIU YAXIN#" userId="S::liuy0216@e.ntu.edu.sg::e6f024a9-4376-4087-95b4-de286346eee0" providerId="AD" clId="Web-{528F9A54-A93C-F0FF-5F3E-2ED653B5F22C}" dt="2023-04-23T13:23:16.647" v="2888"/>
        <pc:sldMkLst>
          <pc:docMk/>
          <pc:sldMk cId="1791732465" sldId="298"/>
        </pc:sldMkLst>
        <pc:picChg chg="add mod">
          <ac:chgData name="#LIU YAXIN#" userId="S::liuy0216@e.ntu.edu.sg::e6f024a9-4376-4087-95b4-de286346eee0" providerId="AD" clId="Web-{528F9A54-A93C-F0FF-5F3E-2ED653B5F22C}" dt="2023-04-23T12:44:42.229" v="2884" actId="1076"/>
          <ac:picMkLst>
            <pc:docMk/>
            <pc:sldMk cId="1791732465" sldId="298"/>
            <ac:picMk id="3" creationId="{82C0B994-5153-C279-FCF4-A09A010B9BEF}"/>
          </ac:picMkLst>
        </pc:picChg>
        <pc:picChg chg="del">
          <ac:chgData name="#LIU YAXIN#" userId="S::liuy0216@e.ntu.edu.sg::e6f024a9-4376-4087-95b4-de286346eee0" providerId="AD" clId="Web-{528F9A54-A93C-F0FF-5F3E-2ED653B5F22C}" dt="2023-04-23T12:44:32.776" v="2881"/>
          <ac:picMkLst>
            <pc:docMk/>
            <pc:sldMk cId="1791732465" sldId="298"/>
            <ac:picMk id="4" creationId="{001B12F3-6C7C-A446-BF8A-0452E982F986}"/>
          </ac:picMkLst>
        </pc:picChg>
      </pc:sldChg>
      <pc:sldChg chg="modCm modNotes">
        <pc:chgData name="#LIU YAXIN#" userId="S::liuy0216@e.ntu.edu.sg::e6f024a9-4376-4087-95b4-de286346eee0" providerId="AD" clId="Web-{528F9A54-A93C-F0FF-5F3E-2ED653B5F22C}" dt="2023-04-23T11:37:48.793" v="2850"/>
        <pc:sldMkLst>
          <pc:docMk/>
          <pc:sldMk cId="1452841919" sldId="302"/>
        </pc:sldMkLst>
        <pc:extLst>
          <p:ext xmlns:p="http://schemas.openxmlformats.org/presentationml/2006/main" uri="{D6D511B9-2390-475A-947B-AFAB55BFBCF1}">
            <pc226:cmChg xmlns:pc226="http://schemas.microsoft.com/office/powerpoint/2022/06/main/command" chg="">
              <pc226:chgData name="#LIU YAXIN#" userId="S::liuy0216@e.ntu.edu.sg::e6f024a9-4376-4087-95b4-de286346eee0" providerId="AD" clId="Web-{528F9A54-A93C-F0FF-5F3E-2ED653B5F22C}" dt="2023-04-23T07:31:32.828" v="563"/>
              <pc2:cmMkLst xmlns:pc2="http://schemas.microsoft.com/office/powerpoint/2019/9/main/command">
                <pc:docMk/>
                <pc:sldMk cId="1452841919" sldId="302"/>
                <pc2:cmMk id="{D1B9E8C4-3A88-46A7-9D20-6AFE8B8F3D1B}"/>
              </pc2:cmMkLst>
              <pc226:cmRplyChg chg="add">
                <pc226:chgData name="#LIU YAXIN#" userId="S::liuy0216@e.ntu.edu.sg::e6f024a9-4376-4087-95b4-de286346eee0" providerId="AD" clId="Web-{528F9A54-A93C-F0FF-5F3E-2ED653B5F22C}" dt="2023-04-23T07:31:32.828" v="563"/>
                <pc2:cmRplyMkLst xmlns:pc2="http://schemas.microsoft.com/office/powerpoint/2019/9/main/command">
                  <pc:docMk/>
                  <pc:sldMk cId="1452841919" sldId="302"/>
                  <pc2:cmMk id="{D1B9E8C4-3A88-46A7-9D20-6AFE8B8F3D1B}"/>
                  <pc2:cmRplyMk id="{6527B277-5647-49A7-9876-BD438431242F}"/>
                </pc2:cmRplyMkLst>
              </pc226:cmRplyChg>
            </pc226:cmChg>
          </p:ext>
        </pc:extLst>
      </pc:sldChg>
      <pc:sldChg chg="modNotes">
        <pc:chgData name="#LIU YAXIN#" userId="S::liuy0216@e.ntu.edu.sg::e6f024a9-4376-4087-95b4-de286346eee0" providerId="AD" clId="Web-{528F9A54-A93C-F0FF-5F3E-2ED653B5F22C}" dt="2023-04-23T11:26:51.500" v="2740"/>
        <pc:sldMkLst>
          <pc:docMk/>
          <pc:sldMk cId="2991927507" sldId="303"/>
        </pc:sldMkLst>
      </pc:sldChg>
      <pc:sldChg chg="modNotes">
        <pc:chgData name="#LIU YAXIN#" userId="S::liuy0216@e.ntu.edu.sg::e6f024a9-4376-4087-95b4-de286346eee0" providerId="AD" clId="Web-{528F9A54-A93C-F0FF-5F3E-2ED653B5F22C}" dt="2023-04-23T11:35:12.790" v="2840"/>
        <pc:sldMkLst>
          <pc:docMk/>
          <pc:sldMk cId="2211688258" sldId="304"/>
        </pc:sldMkLst>
      </pc:sldChg>
      <pc:sldChg chg="modNotes">
        <pc:chgData name="#LIU YAXIN#" userId="S::liuy0216@e.ntu.edu.sg::e6f024a9-4376-4087-95b4-de286346eee0" providerId="AD" clId="Web-{528F9A54-A93C-F0FF-5F3E-2ED653B5F22C}" dt="2023-04-23T11:16:27.580" v="2634"/>
        <pc:sldMkLst>
          <pc:docMk/>
          <pc:sldMk cId="2980224247" sldId="307"/>
        </pc:sldMkLst>
      </pc:sldChg>
      <pc:sldChg chg="addSp delSp modSp modNotes">
        <pc:chgData name="#LIU YAXIN#" userId="S::liuy0216@e.ntu.edu.sg::e6f024a9-4376-4087-95b4-de286346eee0" providerId="AD" clId="Web-{528F9A54-A93C-F0FF-5F3E-2ED653B5F22C}" dt="2023-04-23T11:41:35.453" v="2879"/>
        <pc:sldMkLst>
          <pc:docMk/>
          <pc:sldMk cId="3948706637" sldId="308"/>
        </pc:sldMkLst>
        <pc:spChg chg="add mod">
          <ac:chgData name="#LIU YAXIN#" userId="S::liuy0216@e.ntu.edu.sg::e6f024a9-4376-4087-95b4-de286346eee0" providerId="AD" clId="Web-{528F9A54-A93C-F0FF-5F3E-2ED653B5F22C}" dt="2023-04-23T09:04:51.504" v="1125" actId="1076"/>
          <ac:spMkLst>
            <pc:docMk/>
            <pc:sldMk cId="3948706637" sldId="308"/>
            <ac:spMk id="5" creationId="{EBFB2D2A-196B-DDD8-0A76-A7D52159C219}"/>
          </ac:spMkLst>
        </pc:spChg>
        <pc:graphicFrameChg chg="add mod modGraphic">
          <ac:chgData name="#LIU YAXIN#" userId="S::liuy0216@e.ntu.edu.sg::e6f024a9-4376-4087-95b4-de286346eee0" providerId="AD" clId="Web-{528F9A54-A93C-F0FF-5F3E-2ED653B5F22C}" dt="2023-04-23T11:41:35.453" v="2879"/>
          <ac:graphicFrameMkLst>
            <pc:docMk/>
            <pc:sldMk cId="3948706637" sldId="308"/>
            <ac:graphicFrameMk id="4" creationId="{0D0E4FA7-F4D8-F7F9-42FD-2282835D311B}"/>
          </ac:graphicFrameMkLst>
        </pc:graphicFrameChg>
        <pc:graphicFrameChg chg="del mod modGraphic">
          <ac:chgData name="#LIU YAXIN#" userId="S::liuy0216@e.ntu.edu.sg::e6f024a9-4376-4087-95b4-de286346eee0" providerId="AD" clId="Web-{528F9A54-A93C-F0FF-5F3E-2ED653B5F22C}" dt="2023-04-23T08:59:12.429" v="1039"/>
          <ac:graphicFrameMkLst>
            <pc:docMk/>
            <pc:sldMk cId="3948706637" sldId="308"/>
            <ac:graphicFrameMk id="6" creationId="{0A58CBBF-2809-8701-ACFD-C11DB2724C31}"/>
          </ac:graphicFrameMkLst>
        </pc:graphicFrameChg>
        <pc:picChg chg="del">
          <ac:chgData name="#LIU YAXIN#" userId="S::liuy0216@e.ntu.edu.sg::e6f024a9-4376-4087-95b4-de286346eee0" providerId="AD" clId="Web-{528F9A54-A93C-F0FF-5F3E-2ED653B5F22C}" dt="2023-04-23T07:18:20.173" v="500"/>
          <ac:picMkLst>
            <pc:docMk/>
            <pc:sldMk cId="3948706637" sldId="308"/>
            <ac:picMk id="3" creationId="{04DADF80-F533-9DD6-7822-E320DD184110}"/>
          </ac:picMkLst>
        </pc:picChg>
        <pc:picChg chg="add mod">
          <ac:chgData name="#LIU YAXIN#" userId="S::liuy0216@e.ntu.edu.sg::e6f024a9-4376-4087-95b4-de286346eee0" providerId="AD" clId="Web-{528F9A54-A93C-F0FF-5F3E-2ED653B5F22C}" dt="2023-04-23T09:04:24.362" v="1101" actId="1076"/>
          <ac:picMkLst>
            <pc:docMk/>
            <pc:sldMk cId="3948706637" sldId="308"/>
            <ac:picMk id="3" creationId="{D99F1B1F-E3DC-3F3C-6E40-47E4614764A3}"/>
          </ac:picMkLst>
        </pc:picChg>
      </pc:sldChg>
      <pc:sldChg chg="addSp delSp modSp delCm modNotes">
        <pc:chgData name="#LIU YAXIN#" userId="S::liuy0216@e.ntu.edu.sg::e6f024a9-4376-4087-95b4-de286346eee0" providerId="AD" clId="Web-{528F9A54-A93C-F0FF-5F3E-2ED653B5F22C}" dt="2023-04-23T11:40:47.030" v="2877"/>
        <pc:sldMkLst>
          <pc:docMk/>
          <pc:sldMk cId="3236852332" sldId="309"/>
        </pc:sldMkLst>
        <pc:spChg chg="add mod">
          <ac:chgData name="#LIU YAXIN#" userId="S::liuy0216@e.ntu.edu.sg::e6f024a9-4376-4087-95b4-de286346eee0" providerId="AD" clId="Web-{528F9A54-A93C-F0FF-5F3E-2ED653B5F22C}" dt="2023-04-23T06:37:39.923" v="120" actId="14100"/>
          <ac:spMkLst>
            <pc:docMk/>
            <pc:sldMk cId="3236852332" sldId="309"/>
            <ac:spMk id="10" creationId="{68C9B534-478F-72D9-A2FF-65D191E21D8B}"/>
          </ac:spMkLst>
        </pc:spChg>
        <pc:picChg chg="mod">
          <ac:chgData name="#LIU YAXIN#" userId="S::liuy0216@e.ntu.edu.sg::e6f024a9-4376-4087-95b4-de286346eee0" providerId="AD" clId="Web-{528F9A54-A93C-F0FF-5F3E-2ED653B5F22C}" dt="2023-04-23T08:50:29.143" v="822" actId="1076"/>
          <ac:picMkLst>
            <pc:docMk/>
            <pc:sldMk cId="3236852332" sldId="309"/>
            <ac:picMk id="2" creationId="{11AF8B2F-5851-39DF-55F5-9A8A6E14ADDA}"/>
          </ac:picMkLst>
        </pc:picChg>
        <pc:picChg chg="del">
          <ac:chgData name="#LIU YAXIN#" userId="S::liuy0216@e.ntu.edu.sg::e6f024a9-4376-4087-95b4-de286346eee0" providerId="AD" clId="Web-{528F9A54-A93C-F0FF-5F3E-2ED653B5F22C}" dt="2023-04-23T06:22:36.172" v="7"/>
          <ac:picMkLst>
            <pc:docMk/>
            <pc:sldMk cId="3236852332" sldId="309"/>
            <ac:picMk id="4" creationId="{9F7D487A-CAA7-5B79-ECB5-D4CC75485A06}"/>
          </ac:picMkLst>
        </pc:picChg>
        <pc:picChg chg="del">
          <ac:chgData name="#LIU YAXIN#" userId="S::liuy0216@e.ntu.edu.sg::e6f024a9-4376-4087-95b4-de286346eee0" providerId="AD" clId="Web-{528F9A54-A93C-F0FF-5F3E-2ED653B5F22C}" dt="2023-04-23T06:22:37.422" v="8"/>
          <ac:picMkLst>
            <pc:docMk/>
            <pc:sldMk cId="3236852332" sldId="309"/>
            <ac:picMk id="5" creationId="{C589DB69-F8C2-6F0F-47FA-145E1B790E05}"/>
          </ac:picMkLst>
        </pc:picChg>
        <pc:picChg chg="add del mod">
          <ac:chgData name="#LIU YAXIN#" userId="S::liuy0216@e.ntu.edu.sg::e6f024a9-4376-4087-95b4-de286346eee0" providerId="AD" clId="Web-{528F9A54-A93C-F0FF-5F3E-2ED653B5F22C}" dt="2023-04-23T06:25:04.052" v="13"/>
          <ac:picMkLst>
            <pc:docMk/>
            <pc:sldMk cId="3236852332" sldId="309"/>
            <ac:picMk id="6" creationId="{B01699B6-7F4D-3540-BB99-73D0C89810F1}"/>
          </ac:picMkLst>
        </pc:picChg>
        <pc:picChg chg="add del mod">
          <ac:chgData name="#LIU YAXIN#" userId="S::liuy0216@e.ntu.edu.sg::e6f024a9-4376-4087-95b4-de286346eee0" providerId="AD" clId="Web-{528F9A54-A93C-F0FF-5F3E-2ED653B5F22C}" dt="2023-04-23T06:28:59.201" v="21"/>
          <ac:picMkLst>
            <pc:docMk/>
            <pc:sldMk cId="3236852332" sldId="309"/>
            <ac:picMk id="7" creationId="{59932813-6C53-DE2F-3E56-4D52F55A5426}"/>
          </ac:picMkLst>
        </pc:picChg>
        <pc:picChg chg="add mod">
          <ac:chgData name="#LIU YAXIN#" userId="S::liuy0216@e.ntu.edu.sg::e6f024a9-4376-4087-95b4-de286346eee0" providerId="AD" clId="Web-{528F9A54-A93C-F0FF-5F3E-2ED653B5F22C}" dt="2023-04-23T06:29:19.577" v="27" actId="14100"/>
          <ac:picMkLst>
            <pc:docMk/>
            <pc:sldMk cId="3236852332" sldId="309"/>
            <ac:picMk id="8" creationId="{B88105C3-A125-D3C7-03AA-B6DF1B368A49}"/>
          </ac:picMkLst>
        </pc:picChg>
        <pc:picChg chg="add mod">
          <ac:chgData name="#LIU YAXIN#" userId="S::liuy0216@e.ntu.edu.sg::e6f024a9-4376-4087-95b4-de286346eee0" providerId="AD" clId="Web-{528F9A54-A93C-F0FF-5F3E-2ED653B5F22C}" dt="2023-04-23T08:50:35.784" v="823" actId="14100"/>
          <ac:picMkLst>
            <pc:docMk/>
            <pc:sldMk cId="3236852332" sldId="309"/>
            <ac:picMk id="9" creationId="{18D2AC59-7DCE-AC8E-89F5-68784AF59F8E}"/>
          </ac:picMkLst>
        </pc:picChg>
        <pc:extLst>
          <p:ext xmlns:p="http://schemas.openxmlformats.org/presentationml/2006/main" uri="{D6D511B9-2390-475A-947B-AFAB55BFBCF1}">
            <pc226:cmChg xmlns:pc226="http://schemas.microsoft.com/office/powerpoint/2022/06/main/command" chg="del">
              <pc226:chgData name="#LIU YAXIN#" userId="S::liuy0216@e.ntu.edu.sg::e6f024a9-4376-4087-95b4-de286346eee0" providerId="AD" clId="Web-{528F9A54-A93C-F0FF-5F3E-2ED653B5F22C}" dt="2023-04-23T06:36:59.828" v="110"/>
              <pc2:cmMkLst xmlns:pc2="http://schemas.microsoft.com/office/powerpoint/2019/9/main/command">
                <pc:docMk/>
                <pc:sldMk cId="3236852332" sldId="309"/>
                <pc2:cmMk id="{06D0B394-A995-418F-9704-8AD27001D2C3}"/>
              </pc2:cmMkLst>
            </pc226:cmChg>
          </p:ext>
        </pc:extLst>
      </pc:sldChg>
      <pc:sldChg chg="addSp delSp modSp mod setBg modNotes">
        <pc:chgData name="#LIU YAXIN#" userId="S::liuy0216@e.ntu.edu.sg::e6f024a9-4376-4087-95b4-de286346eee0" providerId="AD" clId="Web-{528F9A54-A93C-F0FF-5F3E-2ED653B5F22C}" dt="2023-04-23T09:53:34.873" v="1700"/>
        <pc:sldMkLst>
          <pc:docMk/>
          <pc:sldMk cId="1043509366" sldId="310"/>
        </pc:sldMkLst>
        <pc:spChg chg="mod">
          <ac:chgData name="#LIU YAXIN#" userId="S::liuy0216@e.ntu.edu.sg::e6f024a9-4376-4087-95b4-de286346eee0" providerId="AD" clId="Web-{528F9A54-A93C-F0FF-5F3E-2ED653B5F22C}" dt="2023-04-23T09:11:31.551" v="1342" actId="1076"/>
          <ac:spMkLst>
            <pc:docMk/>
            <pc:sldMk cId="1043509366" sldId="310"/>
            <ac:spMk id="3" creationId="{EB15ED5F-9B65-7958-5EC9-86027392BD90}"/>
          </ac:spMkLst>
        </pc:spChg>
        <pc:spChg chg="add mod ord">
          <ac:chgData name="#LIU YAXIN#" userId="S::liuy0216@e.ntu.edu.sg::e6f024a9-4376-4087-95b4-de286346eee0" providerId="AD" clId="Web-{528F9A54-A93C-F0FF-5F3E-2ED653B5F22C}" dt="2023-04-23T09:11:02.050" v="1335"/>
          <ac:spMkLst>
            <pc:docMk/>
            <pc:sldMk cId="1043509366" sldId="310"/>
            <ac:spMk id="4" creationId="{7988DDA5-D36E-24A7-F169-6B091C681681}"/>
          </ac:spMkLst>
        </pc:spChg>
        <pc:spChg chg="add del">
          <ac:chgData name="#LIU YAXIN#" userId="S::liuy0216@e.ntu.edu.sg::e6f024a9-4376-4087-95b4-de286346eee0" providerId="AD" clId="Web-{528F9A54-A93C-F0FF-5F3E-2ED653B5F22C}" dt="2023-04-23T09:11:02.050" v="1335"/>
          <ac:spMkLst>
            <pc:docMk/>
            <pc:sldMk cId="1043509366" sldId="310"/>
            <ac:spMk id="9" creationId="{038E7D36-B1C9-463C-983F-AEA5810A60D0}"/>
          </ac:spMkLst>
        </pc:spChg>
        <pc:spChg chg="add del">
          <ac:chgData name="#LIU YAXIN#" userId="S::liuy0216@e.ntu.edu.sg::e6f024a9-4376-4087-95b4-de286346eee0" providerId="AD" clId="Web-{528F9A54-A93C-F0FF-5F3E-2ED653B5F22C}" dt="2023-04-23T09:11:02.050" v="1335"/>
          <ac:spMkLst>
            <pc:docMk/>
            <pc:sldMk cId="1043509366" sldId="310"/>
            <ac:spMk id="11" creationId="{37B9A221-B33F-47C2-85FF-2C8F363D797B}"/>
          </ac:spMkLst>
        </pc:spChg>
        <pc:spChg chg="add del">
          <ac:chgData name="#LIU YAXIN#" userId="S::liuy0216@e.ntu.edu.sg::e6f024a9-4376-4087-95b4-de286346eee0" providerId="AD" clId="Web-{528F9A54-A93C-F0FF-5F3E-2ED653B5F22C}" dt="2023-04-23T09:11:02.050" v="1335"/>
          <ac:spMkLst>
            <pc:docMk/>
            <pc:sldMk cId="1043509366" sldId="310"/>
            <ac:spMk id="13" creationId="{CD0E0EF1-7626-4514-9337-271DD661B1EB}"/>
          </ac:spMkLst>
        </pc:spChg>
        <pc:spChg chg="add del">
          <ac:chgData name="#LIU YAXIN#" userId="S::liuy0216@e.ntu.edu.sg::e6f024a9-4376-4087-95b4-de286346eee0" providerId="AD" clId="Web-{528F9A54-A93C-F0FF-5F3E-2ED653B5F22C}" dt="2023-04-23T09:11:02.050" v="1335"/>
          <ac:spMkLst>
            <pc:docMk/>
            <pc:sldMk cId="1043509366" sldId="310"/>
            <ac:spMk id="15" creationId="{5F0B1492-9A00-4F80-8771-0BB2C2C4353C}"/>
          </ac:spMkLst>
        </pc:spChg>
        <pc:spChg chg="add del">
          <ac:chgData name="#LIU YAXIN#" userId="S::liuy0216@e.ntu.edu.sg::e6f024a9-4376-4087-95b4-de286346eee0" providerId="AD" clId="Web-{528F9A54-A93C-F0FF-5F3E-2ED653B5F22C}" dt="2023-04-23T09:11:02.050" v="1335"/>
          <ac:spMkLst>
            <pc:docMk/>
            <pc:sldMk cId="1043509366" sldId="310"/>
            <ac:spMk id="21" creationId="{90D0877E-6CD0-4206-8A18-56CEE73EFBF9}"/>
          </ac:spMkLst>
        </pc:spChg>
        <pc:spChg chg="add del">
          <ac:chgData name="#LIU YAXIN#" userId="S::liuy0216@e.ntu.edu.sg::e6f024a9-4376-4087-95b4-de286346eee0" providerId="AD" clId="Web-{528F9A54-A93C-F0FF-5F3E-2ED653B5F22C}" dt="2023-04-23T09:11:02.050" v="1335"/>
          <ac:spMkLst>
            <pc:docMk/>
            <pc:sldMk cId="1043509366" sldId="310"/>
            <ac:spMk id="23" creationId="{E18AC0D4-F32D-4067-9F63-E553F4AFFF0E}"/>
          </ac:spMkLst>
        </pc:spChg>
        <pc:spChg chg="add">
          <ac:chgData name="#LIU YAXIN#" userId="S::liuy0216@e.ntu.edu.sg::e6f024a9-4376-4087-95b4-de286346eee0" providerId="AD" clId="Web-{528F9A54-A93C-F0FF-5F3E-2ED653B5F22C}" dt="2023-04-23T09:11:02.050" v="1335"/>
          <ac:spMkLst>
            <pc:docMk/>
            <pc:sldMk cId="1043509366" sldId="310"/>
            <ac:spMk id="30" creationId="{038E7D36-B1C9-463C-983F-AEA5810A60D0}"/>
          </ac:spMkLst>
        </pc:spChg>
        <pc:spChg chg="add">
          <ac:chgData name="#LIU YAXIN#" userId="S::liuy0216@e.ntu.edu.sg::e6f024a9-4376-4087-95b4-de286346eee0" providerId="AD" clId="Web-{528F9A54-A93C-F0FF-5F3E-2ED653B5F22C}" dt="2023-04-23T09:11:02.050" v="1335"/>
          <ac:spMkLst>
            <pc:docMk/>
            <pc:sldMk cId="1043509366" sldId="310"/>
            <ac:spMk id="32" creationId="{37B9A221-B33F-47C2-85FF-2C8F363D797B}"/>
          </ac:spMkLst>
        </pc:spChg>
        <pc:spChg chg="add">
          <ac:chgData name="#LIU YAXIN#" userId="S::liuy0216@e.ntu.edu.sg::e6f024a9-4376-4087-95b4-de286346eee0" providerId="AD" clId="Web-{528F9A54-A93C-F0FF-5F3E-2ED653B5F22C}" dt="2023-04-23T09:11:02.050" v="1335"/>
          <ac:spMkLst>
            <pc:docMk/>
            <pc:sldMk cId="1043509366" sldId="310"/>
            <ac:spMk id="34" creationId="{CD0E0EF1-7626-4514-9337-271DD661B1EB}"/>
          </ac:spMkLst>
        </pc:spChg>
        <pc:spChg chg="add">
          <ac:chgData name="#LIU YAXIN#" userId="S::liuy0216@e.ntu.edu.sg::e6f024a9-4376-4087-95b4-de286346eee0" providerId="AD" clId="Web-{528F9A54-A93C-F0FF-5F3E-2ED653B5F22C}" dt="2023-04-23T09:11:02.050" v="1335"/>
          <ac:spMkLst>
            <pc:docMk/>
            <pc:sldMk cId="1043509366" sldId="310"/>
            <ac:spMk id="36" creationId="{5F0B1492-9A00-4F80-8771-0BB2C2C4353C}"/>
          </ac:spMkLst>
        </pc:spChg>
        <pc:spChg chg="add">
          <ac:chgData name="#LIU YAXIN#" userId="S::liuy0216@e.ntu.edu.sg::e6f024a9-4376-4087-95b4-de286346eee0" providerId="AD" clId="Web-{528F9A54-A93C-F0FF-5F3E-2ED653B5F22C}" dt="2023-04-23T09:11:02.050" v="1335"/>
          <ac:spMkLst>
            <pc:docMk/>
            <pc:sldMk cId="1043509366" sldId="310"/>
            <ac:spMk id="42" creationId="{F29C4816-CB21-420B-9EB4-9E5671387997}"/>
          </ac:spMkLst>
        </pc:spChg>
        <pc:spChg chg="add">
          <ac:chgData name="#LIU YAXIN#" userId="S::liuy0216@e.ntu.edu.sg::e6f024a9-4376-4087-95b4-de286346eee0" providerId="AD" clId="Web-{528F9A54-A93C-F0FF-5F3E-2ED653B5F22C}" dt="2023-04-23T09:11:02.050" v="1335"/>
          <ac:spMkLst>
            <pc:docMk/>
            <pc:sldMk cId="1043509366" sldId="310"/>
            <ac:spMk id="44" creationId="{E82F361B-984A-43B6-AFE8-1F14394284E4}"/>
          </ac:spMkLst>
        </pc:spChg>
        <pc:picChg chg="add mod ord modCrop">
          <ac:chgData name="#LIU YAXIN#" userId="S::liuy0216@e.ntu.edu.sg::e6f024a9-4376-4087-95b4-de286346eee0" providerId="AD" clId="Web-{528F9A54-A93C-F0FF-5F3E-2ED653B5F22C}" dt="2023-04-23T09:11:26.144" v="1341" actId="1076"/>
          <ac:picMkLst>
            <pc:docMk/>
            <pc:sldMk cId="1043509366" sldId="310"/>
            <ac:picMk id="2" creationId="{147DB247-5BC5-8E34-B881-631DF1CBDFF3}"/>
          </ac:picMkLst>
        </pc:picChg>
        <pc:picChg chg="add mod modCrop">
          <ac:chgData name="#LIU YAXIN#" userId="S::liuy0216@e.ntu.edu.sg::e6f024a9-4376-4087-95b4-de286346eee0" providerId="AD" clId="Web-{528F9A54-A93C-F0FF-5F3E-2ED653B5F22C}" dt="2023-04-23T09:11:15.941" v="1339" actId="1076"/>
          <ac:picMkLst>
            <pc:docMk/>
            <pc:sldMk cId="1043509366" sldId="310"/>
            <ac:picMk id="5" creationId="{FF71B078-3E28-A491-882F-8019E534A90B}"/>
          </ac:picMkLst>
        </pc:picChg>
        <pc:cxnChg chg="add del">
          <ac:chgData name="#LIU YAXIN#" userId="S::liuy0216@e.ntu.edu.sg::e6f024a9-4376-4087-95b4-de286346eee0" providerId="AD" clId="Web-{528F9A54-A93C-F0FF-5F3E-2ED653B5F22C}" dt="2023-04-23T09:11:02.050" v="1335"/>
          <ac:cxnSpMkLst>
            <pc:docMk/>
            <pc:sldMk cId="1043509366" sldId="310"/>
            <ac:cxnSpMk id="17" creationId="{7FAC7B62-8ACC-41ED-80AB-8D1CDF38B9E4}"/>
          </ac:cxnSpMkLst>
        </pc:cxnChg>
        <pc:cxnChg chg="add del">
          <ac:chgData name="#LIU YAXIN#" userId="S::liuy0216@e.ntu.edu.sg::e6f024a9-4376-4087-95b4-de286346eee0" providerId="AD" clId="Web-{528F9A54-A93C-F0FF-5F3E-2ED653B5F22C}" dt="2023-04-23T09:11:02.050" v="1335"/>
          <ac:cxnSpMkLst>
            <pc:docMk/>
            <pc:sldMk cId="1043509366" sldId="310"/>
            <ac:cxnSpMk id="19" creationId="{945FF525-9A83-4625-99D9-B267BDE077E7}"/>
          </ac:cxnSpMkLst>
        </pc:cxnChg>
        <pc:cxnChg chg="add del">
          <ac:chgData name="#LIU YAXIN#" userId="S::liuy0216@e.ntu.edu.sg::e6f024a9-4376-4087-95b4-de286346eee0" providerId="AD" clId="Web-{528F9A54-A93C-F0FF-5F3E-2ED653B5F22C}" dt="2023-04-23T09:11:02.050" v="1335"/>
          <ac:cxnSpMkLst>
            <pc:docMk/>
            <pc:sldMk cId="1043509366" sldId="310"/>
            <ac:cxnSpMk id="25" creationId="{9E499B2F-6D89-41AB-B19D-C0493939F71F}"/>
          </ac:cxnSpMkLst>
        </pc:cxnChg>
        <pc:cxnChg chg="add">
          <ac:chgData name="#LIU YAXIN#" userId="S::liuy0216@e.ntu.edu.sg::e6f024a9-4376-4087-95b4-de286346eee0" providerId="AD" clId="Web-{528F9A54-A93C-F0FF-5F3E-2ED653B5F22C}" dt="2023-04-23T09:11:02.050" v="1335"/>
          <ac:cxnSpMkLst>
            <pc:docMk/>
            <pc:sldMk cId="1043509366" sldId="310"/>
            <ac:cxnSpMk id="38" creationId="{7FAC7B62-8ACC-41ED-80AB-8D1CDF38B9E4}"/>
          </ac:cxnSpMkLst>
        </pc:cxnChg>
        <pc:cxnChg chg="add">
          <ac:chgData name="#LIU YAXIN#" userId="S::liuy0216@e.ntu.edu.sg::e6f024a9-4376-4087-95b4-de286346eee0" providerId="AD" clId="Web-{528F9A54-A93C-F0FF-5F3E-2ED653B5F22C}" dt="2023-04-23T09:11:02.050" v="1335"/>
          <ac:cxnSpMkLst>
            <pc:docMk/>
            <pc:sldMk cId="1043509366" sldId="310"/>
            <ac:cxnSpMk id="40" creationId="{945FF525-9A83-4625-99D9-B267BDE077E7}"/>
          </ac:cxnSpMkLst>
        </pc:cxnChg>
        <pc:cxnChg chg="add">
          <ac:chgData name="#LIU YAXIN#" userId="S::liuy0216@e.ntu.edu.sg::e6f024a9-4376-4087-95b4-de286346eee0" providerId="AD" clId="Web-{528F9A54-A93C-F0FF-5F3E-2ED653B5F22C}" dt="2023-04-23T09:11:02.050" v="1335"/>
          <ac:cxnSpMkLst>
            <pc:docMk/>
            <pc:sldMk cId="1043509366" sldId="310"/>
            <ac:cxnSpMk id="46" creationId="{6AADA8BF-AAE4-47B6-A677-F3844176AA44}"/>
          </ac:cxnSpMkLst>
        </pc:cxnChg>
      </pc:sldChg>
      <pc:sldChg chg="addSp delSp modSp modNotes">
        <pc:chgData name="#LIU YAXIN#" userId="S::liuy0216@e.ntu.edu.sg::e6f024a9-4376-4087-95b4-de286346eee0" providerId="AD" clId="Web-{528F9A54-A93C-F0FF-5F3E-2ED653B5F22C}" dt="2023-04-23T10:33:42.769" v="2425"/>
        <pc:sldMkLst>
          <pc:docMk/>
          <pc:sldMk cId="2103265747" sldId="311"/>
        </pc:sldMkLst>
        <pc:spChg chg="mod">
          <ac:chgData name="#LIU YAXIN#" userId="S::liuy0216@e.ntu.edu.sg::e6f024a9-4376-4087-95b4-de286346eee0" providerId="AD" clId="Web-{528F9A54-A93C-F0FF-5F3E-2ED653B5F22C}" dt="2023-04-23T09:43:41.706" v="1520" actId="1076"/>
          <ac:spMkLst>
            <pc:docMk/>
            <pc:sldMk cId="2103265747" sldId="311"/>
            <ac:spMk id="4" creationId="{C0F04A05-473F-47AA-3C68-347AFEE9C1A2}"/>
          </ac:spMkLst>
        </pc:spChg>
        <pc:spChg chg="mod">
          <ac:chgData name="#LIU YAXIN#" userId="S::liuy0216@e.ntu.edu.sg::e6f024a9-4376-4087-95b4-de286346eee0" providerId="AD" clId="Web-{528F9A54-A93C-F0FF-5F3E-2ED653B5F22C}" dt="2023-04-23T09:43:56.347" v="1523" actId="20577"/>
          <ac:spMkLst>
            <pc:docMk/>
            <pc:sldMk cId="2103265747" sldId="311"/>
            <ac:spMk id="6" creationId="{06DC5D5F-DA21-D162-146A-D9B18D8BCE69}"/>
          </ac:spMkLst>
        </pc:spChg>
        <pc:spChg chg="mod">
          <ac:chgData name="#LIU YAXIN#" userId="S::liuy0216@e.ntu.edu.sg::e6f024a9-4376-4087-95b4-de286346eee0" providerId="AD" clId="Web-{528F9A54-A93C-F0FF-5F3E-2ED653B5F22C}" dt="2023-04-23T09:44:01.394" v="1527" actId="20577"/>
          <ac:spMkLst>
            <pc:docMk/>
            <pc:sldMk cId="2103265747" sldId="311"/>
            <ac:spMk id="8" creationId="{F91B5CE0-69A1-C66A-17CA-DB3D819444A8}"/>
          </ac:spMkLst>
        </pc:spChg>
        <pc:spChg chg="mod">
          <ac:chgData name="#LIU YAXIN#" userId="S::liuy0216@e.ntu.edu.sg::e6f024a9-4376-4087-95b4-de286346eee0" providerId="AD" clId="Web-{528F9A54-A93C-F0FF-5F3E-2ED653B5F22C}" dt="2023-04-23T09:58:49.526" v="1924" actId="20577"/>
          <ac:spMkLst>
            <pc:docMk/>
            <pc:sldMk cId="2103265747" sldId="311"/>
            <ac:spMk id="9" creationId="{C2158943-5847-806F-A059-7E2B09CC0845}"/>
          </ac:spMkLst>
        </pc:spChg>
        <pc:spChg chg="add mod">
          <ac:chgData name="#LIU YAXIN#" userId="S::liuy0216@e.ntu.edu.sg::e6f024a9-4376-4087-95b4-de286346eee0" providerId="AD" clId="Web-{528F9A54-A93C-F0FF-5F3E-2ED653B5F22C}" dt="2023-04-23T09:42:06.577" v="1498" actId="1076"/>
          <ac:spMkLst>
            <pc:docMk/>
            <pc:sldMk cId="2103265747" sldId="311"/>
            <ac:spMk id="29" creationId="{B3BC866D-5007-A312-4834-29BEEF6552A3}"/>
          </ac:spMkLst>
        </pc:spChg>
        <pc:spChg chg="add mod">
          <ac:chgData name="#LIU YAXIN#" userId="S::liuy0216@e.ntu.edu.sg::e6f024a9-4376-4087-95b4-de286346eee0" providerId="AD" clId="Web-{528F9A54-A93C-F0FF-5F3E-2ED653B5F22C}" dt="2023-04-23T09:42:19.765" v="1501" actId="1076"/>
          <ac:spMkLst>
            <pc:docMk/>
            <pc:sldMk cId="2103265747" sldId="311"/>
            <ac:spMk id="30" creationId="{6E5380BA-4D7F-8EFA-B04B-03619F24794F}"/>
          </ac:spMkLst>
        </pc:spChg>
        <pc:spChg chg="add mod">
          <ac:chgData name="#LIU YAXIN#" userId="S::liuy0216@e.ntu.edu.sg::e6f024a9-4376-4087-95b4-de286346eee0" providerId="AD" clId="Web-{528F9A54-A93C-F0FF-5F3E-2ED653B5F22C}" dt="2023-04-23T09:42:33.766" v="1504" actId="1076"/>
          <ac:spMkLst>
            <pc:docMk/>
            <pc:sldMk cId="2103265747" sldId="311"/>
            <ac:spMk id="31" creationId="{CC4310D3-8A9E-23C4-DA15-9F93826B705F}"/>
          </ac:spMkLst>
        </pc:spChg>
        <pc:spChg chg="add mod">
          <ac:chgData name="#LIU YAXIN#" userId="S::liuy0216@e.ntu.edu.sg::e6f024a9-4376-4087-95b4-de286346eee0" providerId="AD" clId="Web-{528F9A54-A93C-F0FF-5F3E-2ED653B5F22C}" dt="2023-04-23T09:42:45.251" v="1507" actId="1076"/>
          <ac:spMkLst>
            <pc:docMk/>
            <pc:sldMk cId="2103265747" sldId="311"/>
            <ac:spMk id="32" creationId="{FBEA3591-4FF1-A8EA-E13E-42CC11266488}"/>
          </ac:spMkLst>
        </pc:spChg>
        <pc:spChg chg="add mod">
          <ac:chgData name="#LIU YAXIN#" userId="S::liuy0216@e.ntu.edu.sg::e6f024a9-4376-4087-95b4-de286346eee0" providerId="AD" clId="Web-{528F9A54-A93C-F0FF-5F3E-2ED653B5F22C}" dt="2023-04-23T09:43:28.174" v="1517" actId="1076"/>
          <ac:spMkLst>
            <pc:docMk/>
            <pc:sldMk cId="2103265747" sldId="311"/>
            <ac:spMk id="33" creationId="{2C9921B2-D48F-51F4-5754-A8F1FF1A51EB}"/>
          </ac:spMkLst>
        </pc:spChg>
        <pc:spChg chg="add mod">
          <ac:chgData name="#LIU YAXIN#" userId="S::liuy0216@e.ntu.edu.sg::e6f024a9-4376-4087-95b4-de286346eee0" providerId="AD" clId="Web-{528F9A54-A93C-F0FF-5F3E-2ED653B5F22C}" dt="2023-04-23T09:43:30.955" v="1518" actId="1076"/>
          <ac:spMkLst>
            <pc:docMk/>
            <pc:sldMk cId="2103265747" sldId="311"/>
            <ac:spMk id="34" creationId="{6F556FED-CE54-A387-BF71-01D5D730C456}"/>
          </ac:spMkLst>
        </pc:spChg>
        <pc:spChg chg="add mod">
          <ac:chgData name="#LIU YAXIN#" userId="S::liuy0216@e.ntu.edu.sg::e6f024a9-4376-4087-95b4-de286346eee0" providerId="AD" clId="Web-{528F9A54-A93C-F0FF-5F3E-2ED653B5F22C}" dt="2023-04-23T09:43:35.596" v="1519" actId="1076"/>
          <ac:spMkLst>
            <pc:docMk/>
            <pc:sldMk cId="2103265747" sldId="311"/>
            <ac:spMk id="35" creationId="{F53B037C-FBC5-D605-2A21-D8CC389E093A}"/>
          </ac:spMkLst>
        </pc:spChg>
        <pc:picChg chg="add mod">
          <ac:chgData name="#LIU YAXIN#" userId="S::liuy0216@e.ntu.edu.sg::e6f024a9-4376-4087-95b4-de286346eee0" providerId="AD" clId="Web-{528F9A54-A93C-F0FF-5F3E-2ED653B5F22C}" dt="2023-04-23T09:21:40.730" v="1386" actId="14100"/>
          <ac:picMkLst>
            <pc:docMk/>
            <pc:sldMk cId="2103265747" sldId="311"/>
            <ac:picMk id="2" creationId="{601E0936-3C7E-BA22-3C9A-3AB9C67C01CA}"/>
          </ac:picMkLst>
        </pc:picChg>
        <pc:picChg chg="add mod">
          <ac:chgData name="#LIU YAXIN#" userId="S::liuy0216@e.ntu.edu.sg::e6f024a9-4376-4087-95b4-de286346eee0" providerId="AD" clId="Web-{528F9A54-A93C-F0FF-5F3E-2ED653B5F22C}" dt="2023-04-23T09:21:53.278" v="1389" actId="1076"/>
          <ac:picMkLst>
            <pc:docMk/>
            <pc:sldMk cId="2103265747" sldId="311"/>
            <ac:picMk id="3" creationId="{38FAAE34-A6C5-BF6C-E7DD-69CCD0A65443}"/>
          </ac:picMkLst>
        </pc:picChg>
        <pc:picChg chg="add mod">
          <ac:chgData name="#LIU YAXIN#" userId="S::liuy0216@e.ntu.edu.sg::e6f024a9-4376-4087-95b4-de286346eee0" providerId="AD" clId="Web-{528F9A54-A93C-F0FF-5F3E-2ED653B5F22C}" dt="2023-04-23T09:21:48.762" v="1388" actId="1076"/>
          <ac:picMkLst>
            <pc:docMk/>
            <pc:sldMk cId="2103265747" sldId="311"/>
            <ac:picMk id="7" creationId="{C9E0D52F-DEE0-7921-98F6-44E7E6A71128}"/>
          </ac:picMkLst>
        </pc:picChg>
        <pc:picChg chg="add mod">
          <ac:chgData name="#LIU YAXIN#" userId="S::liuy0216@e.ntu.edu.sg::e6f024a9-4376-4087-95b4-de286346eee0" providerId="AD" clId="Web-{528F9A54-A93C-F0FF-5F3E-2ED653B5F22C}" dt="2023-04-23T09:55:43.643" v="1777" actId="14100"/>
          <ac:picMkLst>
            <pc:docMk/>
            <pc:sldMk cId="2103265747" sldId="311"/>
            <ac:picMk id="10" creationId="{3819D891-DA84-6C6A-FD3C-CB2B612AFFD8}"/>
          </ac:picMkLst>
        </pc:picChg>
        <pc:picChg chg="add mod">
          <ac:chgData name="#LIU YAXIN#" userId="S::liuy0216@e.ntu.edu.sg::e6f024a9-4376-4087-95b4-de286346eee0" providerId="AD" clId="Web-{528F9A54-A93C-F0FF-5F3E-2ED653B5F22C}" dt="2023-04-23T09:41:37.170" v="1492" actId="14100"/>
          <ac:picMkLst>
            <pc:docMk/>
            <pc:sldMk cId="2103265747" sldId="311"/>
            <ac:picMk id="11" creationId="{92F4E531-1F7F-08E2-27DA-9959B929668E}"/>
          </ac:picMkLst>
        </pc:picChg>
        <pc:picChg chg="add mod">
          <ac:chgData name="#LIU YAXIN#" userId="S::liuy0216@e.ntu.edu.sg::e6f024a9-4376-4087-95b4-de286346eee0" providerId="AD" clId="Web-{528F9A54-A93C-F0FF-5F3E-2ED653B5F22C}" dt="2023-04-23T09:41:34.513" v="1491" actId="14100"/>
          <ac:picMkLst>
            <pc:docMk/>
            <pc:sldMk cId="2103265747" sldId="311"/>
            <ac:picMk id="12" creationId="{47778B53-B735-39DD-2D08-C3C31693E078}"/>
          </ac:picMkLst>
        </pc:picChg>
        <pc:picChg chg="add mod">
          <ac:chgData name="#LIU YAXIN#" userId="S::liuy0216@e.ntu.edu.sg::e6f024a9-4376-4087-95b4-de286346eee0" providerId="AD" clId="Web-{528F9A54-A93C-F0FF-5F3E-2ED653B5F22C}" dt="2023-04-23T09:41:32.185" v="1490" actId="1076"/>
          <ac:picMkLst>
            <pc:docMk/>
            <pc:sldMk cId="2103265747" sldId="311"/>
            <ac:picMk id="13" creationId="{824C0627-1B3F-0564-1C86-C3431CDDD92B}"/>
          </ac:picMkLst>
        </pc:picChg>
        <pc:picChg chg="add mod">
          <ac:chgData name="#LIU YAXIN#" userId="S::liuy0216@e.ntu.edu.sg::e6f024a9-4376-4087-95b4-de286346eee0" providerId="AD" clId="Web-{528F9A54-A93C-F0FF-5F3E-2ED653B5F22C}" dt="2023-04-23T09:24:24.190" v="1407" actId="1076"/>
          <ac:picMkLst>
            <pc:docMk/>
            <pc:sldMk cId="2103265747" sldId="311"/>
            <ac:picMk id="14" creationId="{DEE3178A-F3B5-5BDD-9B99-804A7640F684}"/>
          </ac:picMkLst>
        </pc:picChg>
        <pc:picChg chg="add mod">
          <ac:chgData name="#LIU YAXIN#" userId="S::liuy0216@e.ntu.edu.sg::e6f024a9-4376-4087-95b4-de286346eee0" providerId="AD" clId="Web-{528F9A54-A93C-F0FF-5F3E-2ED653B5F22C}" dt="2023-04-23T09:41:12.059" v="1486" actId="1076"/>
          <ac:picMkLst>
            <pc:docMk/>
            <pc:sldMk cId="2103265747" sldId="311"/>
            <ac:picMk id="15" creationId="{CA3731BA-9597-D3D8-D601-DEB8DE176FAB}"/>
          </ac:picMkLst>
        </pc:picChg>
        <pc:picChg chg="add mod">
          <ac:chgData name="#LIU YAXIN#" userId="S::liuy0216@e.ntu.edu.sg::e6f024a9-4376-4087-95b4-de286346eee0" providerId="AD" clId="Web-{528F9A54-A93C-F0FF-5F3E-2ED653B5F22C}" dt="2023-04-23T09:41:09.184" v="1485" actId="1076"/>
          <ac:picMkLst>
            <pc:docMk/>
            <pc:sldMk cId="2103265747" sldId="311"/>
            <ac:picMk id="16" creationId="{9C82B6F8-5867-30D9-3BC1-E787BB848E7C}"/>
          </ac:picMkLst>
        </pc:picChg>
        <pc:picChg chg="add mod">
          <ac:chgData name="#LIU YAXIN#" userId="S::liuy0216@e.ntu.edu.sg::e6f024a9-4376-4087-95b4-de286346eee0" providerId="AD" clId="Web-{528F9A54-A93C-F0FF-5F3E-2ED653B5F22C}" dt="2023-04-23T09:34:53.949" v="1421" actId="14100"/>
          <ac:picMkLst>
            <pc:docMk/>
            <pc:sldMk cId="2103265747" sldId="311"/>
            <ac:picMk id="17" creationId="{FBF3A959-76AE-2FA5-8016-E4728D6090EB}"/>
          </ac:picMkLst>
        </pc:picChg>
        <pc:picChg chg="add del mod">
          <ac:chgData name="#LIU YAXIN#" userId="S::liuy0216@e.ntu.edu.sg::e6f024a9-4376-4087-95b4-de286346eee0" providerId="AD" clId="Web-{528F9A54-A93C-F0FF-5F3E-2ED653B5F22C}" dt="2023-04-23T09:35:15.184" v="1423"/>
          <ac:picMkLst>
            <pc:docMk/>
            <pc:sldMk cId="2103265747" sldId="311"/>
            <ac:picMk id="18" creationId="{DC8BEE80-58B4-B453-025B-88B7A6DE5937}"/>
          </ac:picMkLst>
        </pc:picChg>
        <pc:picChg chg="add mod">
          <ac:chgData name="#LIU YAXIN#" userId="S::liuy0216@e.ntu.edu.sg::e6f024a9-4376-4087-95b4-de286346eee0" providerId="AD" clId="Web-{528F9A54-A93C-F0FF-5F3E-2ED653B5F22C}" dt="2023-04-23T09:35:23.638" v="1426" actId="1076"/>
          <ac:picMkLst>
            <pc:docMk/>
            <pc:sldMk cId="2103265747" sldId="311"/>
            <ac:picMk id="19" creationId="{D257ED8A-7054-B175-4788-BDE449B736E0}"/>
          </ac:picMkLst>
        </pc:picChg>
        <pc:picChg chg="add mod">
          <ac:chgData name="#LIU YAXIN#" userId="S::liuy0216@e.ntu.edu.sg::e6f024a9-4376-4087-95b4-de286346eee0" providerId="AD" clId="Web-{528F9A54-A93C-F0FF-5F3E-2ED653B5F22C}" dt="2023-04-23T09:41:02.715" v="1483" actId="14100"/>
          <ac:picMkLst>
            <pc:docMk/>
            <pc:sldMk cId="2103265747" sldId="311"/>
            <ac:picMk id="20" creationId="{C17CC0E7-E970-E9E0-4753-F99B5EF526E3}"/>
          </ac:picMkLst>
        </pc:picChg>
        <pc:picChg chg="add mod">
          <ac:chgData name="#LIU YAXIN#" userId="S::liuy0216@e.ntu.edu.sg::e6f024a9-4376-4087-95b4-de286346eee0" providerId="AD" clId="Web-{528F9A54-A93C-F0FF-5F3E-2ED653B5F22C}" dt="2023-04-23T09:41:01.184" v="1482" actId="14100"/>
          <ac:picMkLst>
            <pc:docMk/>
            <pc:sldMk cId="2103265747" sldId="311"/>
            <ac:picMk id="21" creationId="{A0D8B498-327F-F816-0A0F-E68A4FFC5AF2}"/>
          </ac:picMkLst>
        </pc:picChg>
        <pc:picChg chg="add mod">
          <ac:chgData name="#LIU YAXIN#" userId="S::liuy0216@e.ntu.edu.sg::e6f024a9-4376-4087-95b4-de286346eee0" providerId="AD" clId="Web-{528F9A54-A93C-F0FF-5F3E-2ED653B5F22C}" dt="2023-04-23T09:37:52.050" v="1442" actId="1076"/>
          <ac:picMkLst>
            <pc:docMk/>
            <pc:sldMk cId="2103265747" sldId="311"/>
            <ac:picMk id="22" creationId="{44104EA0-08CD-91A9-4274-22C38FA41CC2}"/>
          </ac:picMkLst>
        </pc:picChg>
        <pc:picChg chg="add mod">
          <ac:chgData name="#LIU YAXIN#" userId="S::liuy0216@e.ntu.edu.sg::e6f024a9-4376-4087-95b4-de286346eee0" providerId="AD" clId="Web-{528F9A54-A93C-F0FF-5F3E-2ED653B5F22C}" dt="2023-04-23T09:40:33.574" v="1469" actId="14100"/>
          <ac:picMkLst>
            <pc:docMk/>
            <pc:sldMk cId="2103265747" sldId="311"/>
            <ac:picMk id="23" creationId="{990BCAC3-45AC-C99C-DAEC-C205FCA44E40}"/>
          </ac:picMkLst>
        </pc:picChg>
        <pc:picChg chg="add mod">
          <ac:chgData name="#LIU YAXIN#" userId="S::liuy0216@e.ntu.edu.sg::e6f024a9-4376-4087-95b4-de286346eee0" providerId="AD" clId="Web-{528F9A54-A93C-F0FF-5F3E-2ED653B5F22C}" dt="2023-04-23T09:40:37.152" v="1470" actId="1076"/>
          <ac:picMkLst>
            <pc:docMk/>
            <pc:sldMk cId="2103265747" sldId="311"/>
            <ac:picMk id="24" creationId="{3E818C60-8F54-9E29-DFED-A2E00ABD0974}"/>
          </ac:picMkLst>
        </pc:picChg>
        <pc:picChg chg="add mod">
          <ac:chgData name="#LIU YAXIN#" userId="S::liuy0216@e.ntu.edu.sg::e6f024a9-4376-4087-95b4-de286346eee0" providerId="AD" clId="Web-{528F9A54-A93C-F0FF-5F3E-2ED653B5F22C}" dt="2023-04-23T09:40:39.496" v="1471" actId="1076"/>
          <ac:picMkLst>
            <pc:docMk/>
            <pc:sldMk cId="2103265747" sldId="311"/>
            <ac:picMk id="25" creationId="{8B89EE25-D3E0-A141-23D1-D0918377EE7C}"/>
          </ac:picMkLst>
        </pc:picChg>
        <pc:picChg chg="add mod">
          <ac:chgData name="#LIU YAXIN#" userId="S::liuy0216@e.ntu.edu.sg::e6f024a9-4376-4087-95b4-de286346eee0" providerId="AD" clId="Web-{528F9A54-A93C-F0FF-5F3E-2ED653B5F22C}" dt="2023-04-23T09:40:46.605" v="1475" actId="1076"/>
          <ac:picMkLst>
            <pc:docMk/>
            <pc:sldMk cId="2103265747" sldId="311"/>
            <ac:picMk id="26" creationId="{9743E095-A1D5-905E-6053-B29BEFA7CF15}"/>
          </ac:picMkLst>
        </pc:picChg>
        <pc:picChg chg="add mod">
          <ac:chgData name="#LIU YAXIN#" userId="S::liuy0216@e.ntu.edu.sg::e6f024a9-4376-4087-95b4-de286346eee0" providerId="AD" clId="Web-{528F9A54-A93C-F0FF-5F3E-2ED653B5F22C}" dt="2023-04-23T09:41:23.857" v="1488" actId="1076"/>
          <ac:picMkLst>
            <pc:docMk/>
            <pc:sldMk cId="2103265747" sldId="311"/>
            <ac:picMk id="27" creationId="{84BD49AC-3965-5A14-BD89-C71D49E819B7}"/>
          </ac:picMkLst>
        </pc:picChg>
        <pc:picChg chg="add mod">
          <ac:chgData name="#LIU YAXIN#" userId="S::liuy0216@e.ntu.edu.sg::e6f024a9-4376-4087-95b4-de286346eee0" providerId="AD" clId="Web-{528F9A54-A93C-F0FF-5F3E-2ED653B5F22C}" dt="2023-04-23T09:41:26.310" v="1489" actId="14100"/>
          <ac:picMkLst>
            <pc:docMk/>
            <pc:sldMk cId="2103265747" sldId="311"/>
            <ac:picMk id="28" creationId="{BF82EE73-7787-99F4-EF52-10ECEE9CA218}"/>
          </ac:picMkLst>
        </pc:picChg>
      </pc:sldChg>
      <pc:sldChg chg="new del">
        <pc:chgData name="#LIU YAXIN#" userId="S::liuy0216@e.ntu.edu.sg::e6f024a9-4376-4087-95b4-de286346eee0" providerId="AD" clId="Web-{528F9A54-A93C-F0FF-5F3E-2ED653B5F22C}" dt="2023-04-23T06:55:05.883" v="165"/>
        <pc:sldMkLst>
          <pc:docMk/>
          <pc:sldMk cId="3997076359" sldId="312"/>
        </pc:sldMkLst>
      </pc:sldChg>
    </pc:docChg>
  </pc:docChgLst>
  <pc:docChgLst>
    <pc:chgData name="#CHAW KAY KHINE#" userId="S::kaykhine004@e.ntu.edu.sg::8a0cdf09-bc8e-4776-98b5-6082e27b0f06" providerId="AD" clId="Web-{15D56B1F-FC04-D297-20F5-8D60254CC7B9}"/>
    <pc:docChg chg="addSld delSld modSld sldOrd">
      <pc:chgData name="#CHAW KAY KHINE#" userId="S::kaykhine004@e.ntu.edu.sg::8a0cdf09-bc8e-4776-98b5-6082e27b0f06" providerId="AD" clId="Web-{15D56B1F-FC04-D297-20F5-8D60254CC7B9}" dt="2023-04-22T13:41:51.122" v="733" actId="1076"/>
      <pc:docMkLst>
        <pc:docMk/>
      </pc:docMkLst>
      <pc:sldChg chg="modSp">
        <pc:chgData name="#CHAW KAY KHINE#" userId="S::kaykhine004@e.ntu.edu.sg::8a0cdf09-bc8e-4776-98b5-6082e27b0f06" providerId="AD" clId="Web-{15D56B1F-FC04-D297-20F5-8D60254CC7B9}" dt="2023-04-22T12:26:46.486" v="423" actId="1076"/>
        <pc:sldMkLst>
          <pc:docMk/>
          <pc:sldMk cId="1117721637" sldId="261"/>
        </pc:sldMkLst>
        <pc:spChg chg="mod">
          <ac:chgData name="#CHAW KAY KHINE#" userId="S::kaykhine004@e.ntu.edu.sg::8a0cdf09-bc8e-4776-98b5-6082e27b0f06" providerId="AD" clId="Web-{15D56B1F-FC04-D297-20F5-8D60254CC7B9}" dt="2023-04-22T12:26:46.486" v="423" actId="1076"/>
          <ac:spMkLst>
            <pc:docMk/>
            <pc:sldMk cId="1117721637" sldId="261"/>
            <ac:spMk id="2" creationId="{082862F3-2948-4DCC-A09E-1313F46C64AC}"/>
          </ac:spMkLst>
        </pc:spChg>
      </pc:sldChg>
      <pc:sldChg chg="modSp">
        <pc:chgData name="#CHAW KAY KHINE#" userId="S::kaykhine004@e.ntu.edu.sg::8a0cdf09-bc8e-4776-98b5-6082e27b0f06" providerId="AD" clId="Web-{15D56B1F-FC04-D297-20F5-8D60254CC7B9}" dt="2023-04-22T11:34:55.456" v="184" actId="20577"/>
        <pc:sldMkLst>
          <pc:docMk/>
          <pc:sldMk cId="3909674436" sldId="270"/>
        </pc:sldMkLst>
        <pc:spChg chg="mod">
          <ac:chgData name="#CHAW KAY KHINE#" userId="S::kaykhine004@e.ntu.edu.sg::8a0cdf09-bc8e-4776-98b5-6082e27b0f06" providerId="AD" clId="Web-{15D56B1F-FC04-D297-20F5-8D60254CC7B9}" dt="2023-04-22T11:34:55.456" v="184" actId="20577"/>
          <ac:spMkLst>
            <pc:docMk/>
            <pc:sldMk cId="3909674436" sldId="270"/>
            <ac:spMk id="5" creationId="{956B5BEA-01DE-22EE-C4D7-61328CBECDFA}"/>
          </ac:spMkLst>
        </pc:spChg>
      </pc:sldChg>
      <pc:sldChg chg="modSp">
        <pc:chgData name="#CHAW KAY KHINE#" userId="S::kaykhine004@e.ntu.edu.sg::8a0cdf09-bc8e-4776-98b5-6082e27b0f06" providerId="AD" clId="Web-{15D56B1F-FC04-D297-20F5-8D60254CC7B9}" dt="2023-04-22T11:44:50.428" v="245"/>
        <pc:sldMkLst>
          <pc:docMk/>
          <pc:sldMk cId="4285610318" sldId="275"/>
        </pc:sldMkLst>
        <pc:spChg chg="mod">
          <ac:chgData name="#CHAW KAY KHINE#" userId="S::kaykhine004@e.ntu.edu.sg::8a0cdf09-bc8e-4776-98b5-6082e27b0f06" providerId="AD" clId="Web-{15D56B1F-FC04-D297-20F5-8D60254CC7B9}" dt="2023-04-22T11:44:50.428" v="245"/>
          <ac:spMkLst>
            <pc:docMk/>
            <pc:sldMk cId="4285610318" sldId="275"/>
            <ac:spMk id="2" creationId="{623A20BE-9825-1352-60AD-DD058570BEB3}"/>
          </ac:spMkLst>
        </pc:spChg>
        <pc:spChg chg="mod">
          <ac:chgData name="#CHAW KAY KHINE#" userId="S::kaykhine004@e.ntu.edu.sg::8a0cdf09-bc8e-4776-98b5-6082e27b0f06" providerId="AD" clId="Web-{15D56B1F-FC04-D297-20F5-8D60254CC7B9}" dt="2023-04-22T11:44:46.288" v="244"/>
          <ac:spMkLst>
            <pc:docMk/>
            <pc:sldMk cId="4285610318" sldId="275"/>
            <ac:spMk id="9" creationId="{4BB3617A-4B89-996C-BEAC-DB569B12651B}"/>
          </ac:spMkLst>
        </pc:spChg>
      </pc:sldChg>
      <pc:sldChg chg="modSp">
        <pc:chgData name="#CHAW KAY KHINE#" userId="S::kaykhine004@e.ntu.edu.sg::8a0cdf09-bc8e-4776-98b5-6082e27b0f06" providerId="AD" clId="Web-{15D56B1F-FC04-D297-20F5-8D60254CC7B9}" dt="2023-04-22T12:28:43.817" v="426" actId="1076"/>
        <pc:sldMkLst>
          <pc:docMk/>
          <pc:sldMk cId="4176606672" sldId="276"/>
        </pc:sldMkLst>
        <pc:spChg chg="mod">
          <ac:chgData name="#CHAW KAY KHINE#" userId="S::kaykhine004@e.ntu.edu.sg::8a0cdf09-bc8e-4776-98b5-6082e27b0f06" providerId="AD" clId="Web-{15D56B1F-FC04-D297-20F5-8D60254CC7B9}" dt="2023-04-22T11:48:37.996" v="263" actId="20577"/>
          <ac:spMkLst>
            <pc:docMk/>
            <pc:sldMk cId="4176606672" sldId="276"/>
            <ac:spMk id="5" creationId="{D3F1683E-92F1-9C54-7A46-89179D1A9477}"/>
          </ac:spMkLst>
        </pc:spChg>
        <pc:picChg chg="mod">
          <ac:chgData name="#CHAW KAY KHINE#" userId="S::kaykhine004@e.ntu.edu.sg::8a0cdf09-bc8e-4776-98b5-6082e27b0f06" providerId="AD" clId="Web-{15D56B1F-FC04-D297-20F5-8D60254CC7B9}" dt="2023-04-22T12:28:43.817" v="426" actId="1076"/>
          <ac:picMkLst>
            <pc:docMk/>
            <pc:sldMk cId="4176606672" sldId="276"/>
            <ac:picMk id="7" creationId="{69D22289-BF8F-DA5C-9DB7-382D25E3E76C}"/>
          </ac:picMkLst>
        </pc:picChg>
      </pc:sldChg>
      <pc:sldChg chg="addSp modSp ord">
        <pc:chgData name="#CHAW KAY KHINE#" userId="S::kaykhine004@e.ntu.edu.sg::8a0cdf09-bc8e-4776-98b5-6082e27b0f06" providerId="AD" clId="Web-{15D56B1F-FC04-D297-20F5-8D60254CC7B9}" dt="2023-04-22T12:25:15.843" v="417" actId="20577"/>
        <pc:sldMkLst>
          <pc:docMk/>
          <pc:sldMk cId="1016304768" sldId="277"/>
        </pc:sldMkLst>
        <pc:spChg chg="mod">
          <ac:chgData name="#CHAW KAY KHINE#" userId="S::kaykhine004@e.ntu.edu.sg::8a0cdf09-bc8e-4776-98b5-6082e27b0f06" providerId="AD" clId="Web-{15D56B1F-FC04-D297-20F5-8D60254CC7B9}" dt="2023-04-22T12:25:03.765" v="415" actId="1076"/>
          <ac:spMkLst>
            <pc:docMk/>
            <pc:sldMk cId="1016304768" sldId="277"/>
            <ac:spMk id="4" creationId="{F446D19A-DF7D-5C2F-FB08-87C32C8563F2}"/>
          </ac:spMkLst>
        </pc:spChg>
        <pc:spChg chg="add mod">
          <ac:chgData name="#CHAW KAY KHINE#" userId="S::kaykhine004@e.ntu.edu.sg::8a0cdf09-bc8e-4776-98b5-6082e27b0f06" providerId="AD" clId="Web-{15D56B1F-FC04-D297-20F5-8D60254CC7B9}" dt="2023-04-22T12:17:17.707" v="377" actId="1076"/>
          <ac:spMkLst>
            <pc:docMk/>
            <pc:sldMk cId="1016304768" sldId="277"/>
            <ac:spMk id="8" creationId="{EA241AD6-2106-A2AA-01B7-B0064F0FA68E}"/>
          </ac:spMkLst>
        </pc:spChg>
        <pc:spChg chg="add mod">
          <ac:chgData name="#CHAW KAY KHINE#" userId="S::kaykhine004@e.ntu.edu.sg::8a0cdf09-bc8e-4776-98b5-6082e27b0f06" providerId="AD" clId="Web-{15D56B1F-FC04-D297-20F5-8D60254CC7B9}" dt="2023-04-22T12:25:15.843" v="417" actId="20577"/>
          <ac:spMkLst>
            <pc:docMk/>
            <pc:sldMk cId="1016304768" sldId="277"/>
            <ac:spMk id="9" creationId="{FBAEBECB-65A7-44BE-C35D-A943287BFB75}"/>
          </ac:spMkLst>
        </pc:spChg>
        <pc:spChg chg="add mod">
          <ac:chgData name="#CHAW KAY KHINE#" userId="S::kaykhine004@e.ntu.edu.sg::8a0cdf09-bc8e-4776-98b5-6082e27b0f06" providerId="AD" clId="Web-{15D56B1F-FC04-D297-20F5-8D60254CC7B9}" dt="2023-04-22T12:17:48.693" v="396" actId="1076"/>
          <ac:spMkLst>
            <pc:docMk/>
            <pc:sldMk cId="1016304768" sldId="277"/>
            <ac:spMk id="10" creationId="{D484203E-4FCF-334C-B6DC-F4CE403B762A}"/>
          </ac:spMkLst>
        </pc:spChg>
        <pc:picChg chg="mod">
          <ac:chgData name="#CHAW KAY KHINE#" userId="S::kaykhine004@e.ntu.edu.sg::8a0cdf09-bc8e-4776-98b5-6082e27b0f06" providerId="AD" clId="Web-{15D56B1F-FC04-D297-20F5-8D60254CC7B9}" dt="2023-04-22T12:24:52.062" v="410" actId="1076"/>
          <ac:picMkLst>
            <pc:docMk/>
            <pc:sldMk cId="1016304768" sldId="277"/>
            <ac:picMk id="2" creationId="{7D855CE0-4A9B-FD28-49F5-F12604CC00E7}"/>
          </ac:picMkLst>
        </pc:picChg>
        <pc:picChg chg="mod">
          <ac:chgData name="#CHAW KAY KHINE#" userId="S::kaykhine004@e.ntu.edu.sg::8a0cdf09-bc8e-4776-98b5-6082e27b0f06" providerId="AD" clId="Web-{15D56B1F-FC04-D297-20F5-8D60254CC7B9}" dt="2023-04-22T12:17:14.957" v="376" actId="1076"/>
          <ac:picMkLst>
            <pc:docMk/>
            <pc:sldMk cId="1016304768" sldId="277"/>
            <ac:picMk id="3" creationId="{6CF8D8A6-F89C-D02E-8744-601B57AF7C85}"/>
          </ac:picMkLst>
        </pc:picChg>
        <pc:picChg chg="mod">
          <ac:chgData name="#CHAW KAY KHINE#" userId="S::kaykhine004@e.ntu.edu.sg::8a0cdf09-bc8e-4776-98b5-6082e27b0f06" providerId="AD" clId="Web-{15D56B1F-FC04-D297-20F5-8D60254CC7B9}" dt="2023-04-22T12:16:48.222" v="361" actId="1076"/>
          <ac:picMkLst>
            <pc:docMk/>
            <pc:sldMk cId="1016304768" sldId="277"/>
            <ac:picMk id="5" creationId="{55DDF142-A9D0-D159-39EB-538A303F555E}"/>
          </ac:picMkLst>
        </pc:picChg>
      </pc:sldChg>
      <pc:sldChg chg="del modNotes">
        <pc:chgData name="#CHAW KAY KHINE#" userId="S::kaykhine004@e.ntu.edu.sg::8a0cdf09-bc8e-4776-98b5-6082e27b0f06" providerId="AD" clId="Web-{15D56B1F-FC04-D297-20F5-8D60254CC7B9}" dt="2023-04-22T12:32:56.847" v="445"/>
        <pc:sldMkLst>
          <pc:docMk/>
          <pc:sldMk cId="3301996363" sldId="280"/>
        </pc:sldMkLst>
      </pc:sldChg>
      <pc:sldChg chg="ord">
        <pc:chgData name="#CHAW KAY KHINE#" userId="S::kaykhine004@e.ntu.edu.sg::8a0cdf09-bc8e-4776-98b5-6082e27b0f06" providerId="AD" clId="Web-{15D56B1F-FC04-D297-20F5-8D60254CC7B9}" dt="2023-04-22T12:31:45.062" v="430"/>
        <pc:sldMkLst>
          <pc:docMk/>
          <pc:sldMk cId="3687416119" sldId="283"/>
        </pc:sldMkLst>
      </pc:sldChg>
      <pc:sldChg chg="addSp delSp modSp ord">
        <pc:chgData name="#CHAW KAY KHINE#" userId="S::kaykhine004@e.ntu.edu.sg::8a0cdf09-bc8e-4776-98b5-6082e27b0f06" providerId="AD" clId="Web-{15D56B1F-FC04-D297-20F5-8D60254CC7B9}" dt="2023-04-22T12:31:52.828" v="432"/>
        <pc:sldMkLst>
          <pc:docMk/>
          <pc:sldMk cId="535466873" sldId="287"/>
        </pc:sldMkLst>
        <pc:spChg chg="add del mod">
          <ac:chgData name="#CHAW KAY KHINE#" userId="S::kaykhine004@e.ntu.edu.sg::8a0cdf09-bc8e-4776-98b5-6082e27b0f06" providerId="AD" clId="Web-{15D56B1F-FC04-D297-20F5-8D60254CC7B9}" dt="2023-04-22T11:36:07.317" v="191"/>
          <ac:spMkLst>
            <pc:docMk/>
            <pc:sldMk cId="535466873" sldId="287"/>
            <ac:spMk id="3" creationId="{32E46A8A-F2FA-5F49-CB14-7C0AC39FFB9F}"/>
          </ac:spMkLst>
        </pc:spChg>
        <pc:spChg chg="add mod">
          <ac:chgData name="#CHAW KAY KHINE#" userId="S::kaykhine004@e.ntu.edu.sg::8a0cdf09-bc8e-4776-98b5-6082e27b0f06" providerId="AD" clId="Web-{15D56B1F-FC04-D297-20F5-8D60254CC7B9}" dt="2023-04-22T11:36:29.396" v="199" actId="1076"/>
          <ac:spMkLst>
            <pc:docMk/>
            <pc:sldMk cId="535466873" sldId="287"/>
            <ac:spMk id="6" creationId="{61C39B16-8AF3-6E84-E5E4-74E320922D15}"/>
          </ac:spMkLst>
        </pc:spChg>
      </pc:sldChg>
      <pc:sldChg chg="addSp delSp modSp">
        <pc:chgData name="#CHAW KAY KHINE#" userId="S::kaykhine004@e.ntu.edu.sg::8a0cdf09-bc8e-4776-98b5-6082e27b0f06" providerId="AD" clId="Web-{15D56B1F-FC04-D297-20F5-8D60254CC7B9}" dt="2023-04-22T10:59:43.892" v="4" actId="14100"/>
        <pc:sldMkLst>
          <pc:docMk/>
          <pc:sldMk cId="1595487409" sldId="290"/>
        </pc:sldMkLst>
        <pc:picChg chg="add mod">
          <ac:chgData name="#CHAW KAY KHINE#" userId="S::kaykhine004@e.ntu.edu.sg::8a0cdf09-bc8e-4776-98b5-6082e27b0f06" providerId="AD" clId="Web-{15D56B1F-FC04-D297-20F5-8D60254CC7B9}" dt="2023-04-22T10:59:43.892" v="4" actId="14100"/>
          <ac:picMkLst>
            <pc:docMk/>
            <pc:sldMk cId="1595487409" sldId="290"/>
            <ac:picMk id="2" creationId="{49E38C91-B9C8-92D9-B35C-DD2F6356A594}"/>
          </ac:picMkLst>
        </pc:picChg>
        <pc:picChg chg="del">
          <ac:chgData name="#CHAW KAY KHINE#" userId="S::kaykhine004@e.ntu.edu.sg::8a0cdf09-bc8e-4776-98b5-6082e27b0f06" providerId="AD" clId="Web-{15D56B1F-FC04-D297-20F5-8D60254CC7B9}" dt="2023-04-22T10:59:38.048" v="0"/>
          <ac:picMkLst>
            <pc:docMk/>
            <pc:sldMk cId="1595487409" sldId="290"/>
            <ac:picMk id="8" creationId="{144CE61E-75E6-2827-64CB-26358E60F06F}"/>
          </ac:picMkLst>
        </pc:picChg>
      </pc:sldChg>
      <pc:sldChg chg="ord">
        <pc:chgData name="#CHAW KAY KHINE#" userId="S::kaykhine004@e.ntu.edu.sg::8a0cdf09-bc8e-4776-98b5-6082e27b0f06" providerId="AD" clId="Web-{15D56B1F-FC04-D297-20F5-8D60254CC7B9}" dt="2023-04-22T11:35:18.707" v="186"/>
        <pc:sldMkLst>
          <pc:docMk/>
          <pc:sldMk cId="3650365970" sldId="291"/>
        </pc:sldMkLst>
      </pc:sldChg>
      <pc:sldChg chg="ord">
        <pc:chgData name="#CHAW KAY KHINE#" userId="S::kaykhine004@e.ntu.edu.sg::8a0cdf09-bc8e-4776-98b5-6082e27b0f06" providerId="AD" clId="Web-{15D56B1F-FC04-D297-20F5-8D60254CC7B9}" dt="2023-04-22T12:31:54.406" v="433"/>
        <pc:sldMkLst>
          <pc:docMk/>
          <pc:sldMk cId="3260033446" sldId="292"/>
        </pc:sldMkLst>
      </pc:sldChg>
      <pc:sldChg chg="addSp modSp ord">
        <pc:chgData name="#CHAW KAY KHINE#" userId="S::kaykhine004@e.ntu.edu.sg::8a0cdf09-bc8e-4776-98b5-6082e27b0f06" providerId="AD" clId="Web-{15D56B1F-FC04-D297-20F5-8D60254CC7B9}" dt="2023-04-22T12:31:56.468" v="434"/>
        <pc:sldMkLst>
          <pc:docMk/>
          <pc:sldMk cId="3494720862" sldId="293"/>
        </pc:sldMkLst>
        <pc:spChg chg="add mod">
          <ac:chgData name="#CHAW KAY KHINE#" userId="S::kaykhine004@e.ntu.edu.sg::8a0cdf09-bc8e-4776-98b5-6082e27b0f06" providerId="AD" clId="Web-{15D56B1F-FC04-D297-20F5-8D60254CC7B9}" dt="2023-04-22T11:12:17.456" v="33" actId="20577"/>
          <ac:spMkLst>
            <pc:docMk/>
            <pc:sldMk cId="3494720862" sldId="293"/>
            <ac:spMk id="3" creationId="{4659F84B-96DB-5E68-D69B-3834C8AD79E7}"/>
          </ac:spMkLst>
        </pc:spChg>
        <pc:picChg chg="add mod modCrop">
          <ac:chgData name="#CHAW KAY KHINE#" userId="S::kaykhine004@e.ntu.edu.sg::8a0cdf09-bc8e-4776-98b5-6082e27b0f06" providerId="AD" clId="Web-{15D56B1F-FC04-D297-20F5-8D60254CC7B9}" dt="2023-04-22T11:23:30.597" v="54" actId="1076"/>
          <ac:picMkLst>
            <pc:docMk/>
            <pc:sldMk cId="3494720862" sldId="293"/>
            <ac:picMk id="2" creationId="{25AFCE40-C2ED-A7D1-FBBC-DEF8C77F7899}"/>
          </ac:picMkLst>
        </pc:picChg>
      </pc:sldChg>
      <pc:sldChg chg="modSp">
        <pc:chgData name="#CHAW KAY KHINE#" userId="S::kaykhine004@e.ntu.edu.sg::8a0cdf09-bc8e-4776-98b5-6082e27b0f06" providerId="AD" clId="Web-{15D56B1F-FC04-D297-20F5-8D60254CC7B9}" dt="2023-04-22T12:28:09.035" v="424" actId="1076"/>
        <pc:sldMkLst>
          <pc:docMk/>
          <pc:sldMk cId="3803376887" sldId="295"/>
        </pc:sldMkLst>
        <pc:spChg chg="mod">
          <ac:chgData name="#CHAW KAY KHINE#" userId="S::kaykhine004@e.ntu.edu.sg::8a0cdf09-bc8e-4776-98b5-6082e27b0f06" providerId="AD" clId="Web-{15D56B1F-FC04-D297-20F5-8D60254CC7B9}" dt="2023-04-22T12:28:09.035" v="424" actId="1076"/>
          <ac:spMkLst>
            <pc:docMk/>
            <pc:sldMk cId="3803376887" sldId="295"/>
            <ac:spMk id="7" creationId="{011750C9-730F-39E4-AB39-65AF253A0E3A}"/>
          </ac:spMkLst>
        </pc:spChg>
      </pc:sldChg>
      <pc:sldChg chg="addSp delSp modSp new ord modNotes">
        <pc:chgData name="#CHAW KAY KHINE#" userId="S::kaykhine004@e.ntu.edu.sg::8a0cdf09-bc8e-4776-98b5-6082e27b0f06" providerId="AD" clId="Web-{15D56B1F-FC04-D297-20F5-8D60254CC7B9}" dt="2023-04-22T11:22:58.783" v="52" actId="1076"/>
        <pc:sldMkLst>
          <pc:docMk/>
          <pc:sldMk cId="713167646" sldId="296"/>
        </pc:sldMkLst>
        <pc:spChg chg="add del mod">
          <ac:chgData name="#CHAW KAY KHINE#" userId="S::kaykhine004@e.ntu.edu.sg::8a0cdf09-bc8e-4776-98b5-6082e27b0f06" providerId="AD" clId="Web-{15D56B1F-FC04-D297-20F5-8D60254CC7B9}" dt="2023-04-22T11:22:24.095" v="49"/>
          <ac:spMkLst>
            <pc:docMk/>
            <pc:sldMk cId="713167646" sldId="296"/>
            <ac:spMk id="4" creationId="{5116943D-F2A4-E4E6-0B1A-F5BDB44CD9BE}"/>
          </ac:spMkLst>
        </pc:spChg>
        <pc:picChg chg="add mod">
          <ac:chgData name="#CHAW KAY KHINE#" userId="S::kaykhine004@e.ntu.edu.sg::8a0cdf09-bc8e-4776-98b5-6082e27b0f06" providerId="AD" clId="Web-{15D56B1F-FC04-D297-20F5-8D60254CC7B9}" dt="2023-04-22T11:22:58.783" v="52" actId="1076"/>
          <ac:picMkLst>
            <pc:docMk/>
            <pc:sldMk cId="713167646" sldId="296"/>
            <ac:picMk id="2" creationId="{B19BB1F5-F117-AEE7-9E77-20DB0EDF3345}"/>
          </ac:picMkLst>
        </pc:picChg>
      </pc:sldChg>
      <pc:sldChg chg="addSp delSp modSp new mod ord setBg modNotes">
        <pc:chgData name="#CHAW KAY KHINE#" userId="S::kaykhine004@e.ntu.edu.sg::8a0cdf09-bc8e-4776-98b5-6082e27b0f06" providerId="AD" clId="Web-{15D56B1F-FC04-D297-20F5-8D60254CC7B9}" dt="2023-04-22T13:37:31.319" v="728" actId="1076"/>
        <pc:sldMkLst>
          <pc:docMk/>
          <pc:sldMk cId="2471012580" sldId="297"/>
        </pc:sldMkLst>
        <pc:spChg chg="add mod">
          <ac:chgData name="#CHAW KAY KHINE#" userId="S::kaykhine004@e.ntu.edu.sg::8a0cdf09-bc8e-4776-98b5-6082e27b0f06" providerId="AD" clId="Web-{15D56B1F-FC04-D297-20F5-8D60254CC7B9}" dt="2023-04-22T12:54:02.251" v="567" actId="1076"/>
          <ac:spMkLst>
            <pc:docMk/>
            <pc:sldMk cId="2471012580" sldId="297"/>
            <ac:spMk id="4" creationId="{BCB25F7B-C7F2-B992-37F2-45A534D3E005}"/>
          </ac:spMkLst>
        </pc:spChg>
        <pc:spChg chg="add mod ord">
          <ac:chgData name="#CHAW KAY KHINE#" userId="S::kaykhine004@e.ntu.edu.sg::8a0cdf09-bc8e-4776-98b5-6082e27b0f06" providerId="AD" clId="Web-{15D56B1F-FC04-D297-20F5-8D60254CC7B9}" dt="2023-04-22T11:33:12.360" v="163" actId="14100"/>
          <ac:spMkLst>
            <pc:docMk/>
            <pc:sldMk cId="2471012580" sldId="297"/>
            <ac:spMk id="5" creationId="{19328817-B61E-DDDF-DE7C-57F9C5208E30}"/>
          </ac:spMkLst>
        </pc:spChg>
        <pc:spChg chg="add del mod">
          <ac:chgData name="#CHAW KAY KHINE#" userId="S::kaykhine004@e.ntu.edu.sg::8a0cdf09-bc8e-4776-98b5-6082e27b0f06" providerId="AD" clId="Web-{15D56B1F-FC04-D297-20F5-8D60254CC7B9}" dt="2023-04-22T13:22:17.500" v="718"/>
          <ac:spMkLst>
            <pc:docMk/>
            <pc:sldMk cId="2471012580" sldId="297"/>
            <ac:spMk id="6" creationId="{24CE72C5-90A4-C4B9-9225-AC7B7F824366}"/>
          </ac:spMkLst>
        </pc:spChg>
        <pc:spChg chg="add mod">
          <ac:chgData name="#CHAW KAY KHINE#" userId="S::kaykhine004@e.ntu.edu.sg::8a0cdf09-bc8e-4776-98b5-6082e27b0f06" providerId="AD" clId="Web-{15D56B1F-FC04-D297-20F5-8D60254CC7B9}" dt="2023-04-22T13:12:56.456" v="657" actId="1076"/>
          <ac:spMkLst>
            <pc:docMk/>
            <pc:sldMk cId="2471012580" sldId="297"/>
            <ac:spMk id="7" creationId="{23840B86-7075-4127-20C2-68D41F329C8B}"/>
          </ac:spMkLst>
        </pc:spChg>
        <pc:spChg chg="add del mod">
          <ac:chgData name="#CHAW KAY KHINE#" userId="S::kaykhine004@e.ntu.edu.sg::8a0cdf09-bc8e-4776-98b5-6082e27b0f06" providerId="AD" clId="Web-{15D56B1F-FC04-D297-20F5-8D60254CC7B9}" dt="2023-04-22T12:54:37.002" v="578"/>
          <ac:spMkLst>
            <pc:docMk/>
            <pc:sldMk cId="2471012580" sldId="297"/>
            <ac:spMk id="9" creationId="{CF97729D-DF27-8059-1915-8591409E5862}"/>
          </ac:spMkLst>
        </pc:spChg>
        <pc:spChg chg="add">
          <ac:chgData name="#CHAW KAY KHINE#" userId="S::kaykhine004@e.ntu.edu.sg::8a0cdf09-bc8e-4776-98b5-6082e27b0f06" providerId="AD" clId="Web-{15D56B1F-FC04-D297-20F5-8D60254CC7B9}" dt="2023-04-22T11:32:45.281" v="153"/>
          <ac:spMkLst>
            <pc:docMk/>
            <pc:sldMk cId="2471012580" sldId="297"/>
            <ac:spMk id="11" creationId="{038E7D36-B1C9-463C-983F-AEA5810A60D0}"/>
          </ac:spMkLst>
        </pc:spChg>
        <pc:spChg chg="add">
          <ac:chgData name="#CHAW KAY KHINE#" userId="S::kaykhine004@e.ntu.edu.sg::8a0cdf09-bc8e-4776-98b5-6082e27b0f06" providerId="AD" clId="Web-{15D56B1F-FC04-D297-20F5-8D60254CC7B9}" dt="2023-04-22T11:32:45.281" v="153"/>
          <ac:spMkLst>
            <pc:docMk/>
            <pc:sldMk cId="2471012580" sldId="297"/>
            <ac:spMk id="13" creationId="{37B9A221-B33F-47C2-85FF-2C8F363D797B}"/>
          </ac:spMkLst>
        </pc:spChg>
        <pc:spChg chg="add">
          <ac:chgData name="#CHAW KAY KHINE#" userId="S::kaykhine004@e.ntu.edu.sg::8a0cdf09-bc8e-4776-98b5-6082e27b0f06" providerId="AD" clId="Web-{15D56B1F-FC04-D297-20F5-8D60254CC7B9}" dt="2023-04-22T11:32:45.281" v="153"/>
          <ac:spMkLst>
            <pc:docMk/>
            <pc:sldMk cId="2471012580" sldId="297"/>
            <ac:spMk id="15" creationId="{CD0E0EF1-7626-4514-9337-271DD661B1EB}"/>
          </ac:spMkLst>
        </pc:spChg>
        <pc:spChg chg="add">
          <ac:chgData name="#CHAW KAY KHINE#" userId="S::kaykhine004@e.ntu.edu.sg::8a0cdf09-bc8e-4776-98b5-6082e27b0f06" providerId="AD" clId="Web-{15D56B1F-FC04-D297-20F5-8D60254CC7B9}" dt="2023-04-22T11:32:45.281" v="153"/>
          <ac:spMkLst>
            <pc:docMk/>
            <pc:sldMk cId="2471012580" sldId="297"/>
            <ac:spMk id="17" creationId="{5F0B1492-9A00-4F80-8771-0BB2C2C4353C}"/>
          </ac:spMkLst>
        </pc:spChg>
        <pc:spChg chg="add">
          <ac:chgData name="#CHAW KAY KHINE#" userId="S::kaykhine004@e.ntu.edu.sg::8a0cdf09-bc8e-4776-98b5-6082e27b0f06" providerId="AD" clId="Web-{15D56B1F-FC04-D297-20F5-8D60254CC7B9}" dt="2023-04-22T11:32:45.281" v="153"/>
          <ac:spMkLst>
            <pc:docMk/>
            <pc:sldMk cId="2471012580" sldId="297"/>
            <ac:spMk id="23" creationId="{8452FFB1-9B1F-4CA7-981E-ECF6DA0D019A}"/>
          </ac:spMkLst>
        </pc:spChg>
        <pc:spChg chg="add">
          <ac:chgData name="#CHAW KAY KHINE#" userId="S::kaykhine004@e.ntu.edu.sg::8a0cdf09-bc8e-4776-98b5-6082e27b0f06" providerId="AD" clId="Web-{15D56B1F-FC04-D297-20F5-8D60254CC7B9}" dt="2023-04-22T11:32:45.281" v="153"/>
          <ac:spMkLst>
            <pc:docMk/>
            <pc:sldMk cId="2471012580" sldId="297"/>
            <ac:spMk id="25" creationId="{27F42CDF-174D-40A8-A28A-ED886E4FE041}"/>
          </ac:spMkLst>
        </pc:spChg>
        <pc:picChg chg="add del mod">
          <ac:chgData name="#CHAW KAY KHINE#" userId="S::kaykhine004@e.ntu.edu.sg::8a0cdf09-bc8e-4776-98b5-6082e27b0f06" providerId="AD" clId="Web-{15D56B1F-FC04-D297-20F5-8D60254CC7B9}" dt="2023-04-22T13:22:11.734" v="712"/>
          <ac:picMkLst>
            <pc:docMk/>
            <pc:sldMk cId="2471012580" sldId="297"/>
            <ac:picMk id="2" creationId="{4C18AF65-4050-7D54-2ED6-6D4919B82CF3}"/>
          </ac:picMkLst>
        </pc:picChg>
        <pc:picChg chg="add del mod">
          <ac:chgData name="#CHAW KAY KHINE#" userId="S::kaykhine004@e.ntu.edu.sg::8a0cdf09-bc8e-4776-98b5-6082e27b0f06" providerId="AD" clId="Web-{15D56B1F-FC04-D297-20F5-8D60254CC7B9}" dt="2023-04-22T13:37:26.256" v="724"/>
          <ac:picMkLst>
            <pc:docMk/>
            <pc:sldMk cId="2471012580" sldId="297"/>
            <ac:picMk id="10" creationId="{A1081D5E-2E26-E671-2DF8-13E84070E08D}"/>
          </ac:picMkLst>
        </pc:picChg>
        <pc:picChg chg="add mod">
          <ac:chgData name="#CHAW KAY KHINE#" userId="S::kaykhine004@e.ntu.edu.sg::8a0cdf09-bc8e-4776-98b5-6082e27b0f06" providerId="AD" clId="Web-{15D56B1F-FC04-D297-20F5-8D60254CC7B9}" dt="2023-04-22T13:37:31.319" v="728" actId="1076"/>
          <ac:picMkLst>
            <pc:docMk/>
            <pc:sldMk cId="2471012580" sldId="297"/>
            <ac:picMk id="12" creationId="{744AC760-2048-0BC3-A70F-246DE6289F01}"/>
          </ac:picMkLst>
        </pc:picChg>
        <pc:cxnChg chg="add">
          <ac:chgData name="#CHAW KAY KHINE#" userId="S::kaykhine004@e.ntu.edu.sg::8a0cdf09-bc8e-4776-98b5-6082e27b0f06" providerId="AD" clId="Web-{15D56B1F-FC04-D297-20F5-8D60254CC7B9}" dt="2023-04-22T11:32:45.281" v="153"/>
          <ac:cxnSpMkLst>
            <pc:docMk/>
            <pc:sldMk cId="2471012580" sldId="297"/>
            <ac:cxnSpMk id="19" creationId="{7FAC7B62-8ACC-41ED-80AB-8D1CDF38B9E4}"/>
          </ac:cxnSpMkLst>
        </pc:cxnChg>
        <pc:cxnChg chg="add">
          <ac:chgData name="#CHAW KAY KHINE#" userId="S::kaykhine004@e.ntu.edu.sg::8a0cdf09-bc8e-4776-98b5-6082e27b0f06" providerId="AD" clId="Web-{15D56B1F-FC04-D297-20F5-8D60254CC7B9}" dt="2023-04-22T11:32:45.281" v="153"/>
          <ac:cxnSpMkLst>
            <pc:docMk/>
            <pc:sldMk cId="2471012580" sldId="297"/>
            <ac:cxnSpMk id="21" creationId="{945FF525-9A83-4625-99D9-B267BDE077E7}"/>
          </ac:cxnSpMkLst>
        </pc:cxnChg>
        <pc:cxnChg chg="add">
          <ac:chgData name="#CHAW KAY KHINE#" userId="S::kaykhine004@e.ntu.edu.sg::8a0cdf09-bc8e-4776-98b5-6082e27b0f06" providerId="AD" clId="Web-{15D56B1F-FC04-D297-20F5-8D60254CC7B9}" dt="2023-04-22T11:32:45.281" v="153"/>
          <ac:cxnSpMkLst>
            <pc:docMk/>
            <pc:sldMk cId="2471012580" sldId="297"/>
            <ac:cxnSpMk id="27" creationId="{61FF92BA-874E-408A-BFAD-416A7FFE5976}"/>
          </ac:cxnSpMkLst>
        </pc:cxnChg>
      </pc:sldChg>
      <pc:sldChg chg="addSp modSp new ord">
        <pc:chgData name="#CHAW KAY KHINE#" userId="S::kaykhine004@e.ntu.edu.sg::8a0cdf09-bc8e-4776-98b5-6082e27b0f06" providerId="AD" clId="Web-{15D56B1F-FC04-D297-20F5-8D60254CC7B9}" dt="2023-04-22T13:41:51.122" v="733" actId="1076"/>
        <pc:sldMkLst>
          <pc:docMk/>
          <pc:sldMk cId="1791732465" sldId="298"/>
        </pc:sldMkLst>
        <pc:spChg chg="add mod">
          <ac:chgData name="#CHAW KAY KHINE#" userId="S::kaykhine004@e.ntu.edu.sg::8a0cdf09-bc8e-4776-98b5-6082e27b0f06" providerId="AD" clId="Web-{15D56B1F-FC04-D297-20F5-8D60254CC7B9}" dt="2023-04-22T13:41:51.122" v="733" actId="1076"/>
          <ac:spMkLst>
            <pc:docMk/>
            <pc:sldMk cId="1791732465" sldId="298"/>
            <ac:spMk id="3" creationId="{60641329-9ED1-9930-467F-337FFDC91A71}"/>
          </ac:spMkLst>
        </pc:spChg>
        <pc:picChg chg="add mod modCrop">
          <ac:chgData name="#CHAW KAY KHINE#" userId="S::kaykhine004@e.ntu.edu.sg::8a0cdf09-bc8e-4776-98b5-6082e27b0f06" providerId="AD" clId="Web-{15D56B1F-FC04-D297-20F5-8D60254CC7B9}" dt="2023-04-22T13:41:48.169" v="731" actId="1076"/>
          <ac:picMkLst>
            <pc:docMk/>
            <pc:sldMk cId="1791732465" sldId="298"/>
            <ac:picMk id="2" creationId="{EC2B856E-F2BC-9D78-5746-0B8CB72C8BA9}"/>
          </ac:picMkLst>
        </pc:picChg>
      </pc:sldChg>
      <pc:sldChg chg="addSp delSp modSp new mod ord setBg addCm">
        <pc:chgData name="#CHAW KAY KHINE#" userId="S::kaykhine004@e.ntu.edu.sg::8a0cdf09-bc8e-4776-98b5-6082e27b0f06" providerId="AD" clId="Web-{15D56B1F-FC04-D297-20F5-8D60254CC7B9}" dt="2023-04-22T12:31:25.202" v="427"/>
        <pc:sldMkLst>
          <pc:docMk/>
          <pc:sldMk cId="2657563553" sldId="299"/>
        </pc:sldMkLst>
        <pc:spChg chg="add mod">
          <ac:chgData name="#CHAW KAY KHINE#" userId="S::kaykhine004@e.ntu.edu.sg::8a0cdf09-bc8e-4776-98b5-6082e27b0f06" providerId="AD" clId="Web-{15D56B1F-FC04-D297-20F5-8D60254CC7B9}" dt="2023-04-22T11:43:35.938" v="240" actId="14100"/>
          <ac:spMkLst>
            <pc:docMk/>
            <pc:sldMk cId="2657563553" sldId="299"/>
            <ac:spMk id="2" creationId="{85BA7F88-127F-D858-9D4A-B3A1C6D5C948}"/>
          </ac:spMkLst>
        </pc:spChg>
        <pc:spChg chg="add del">
          <ac:chgData name="#CHAW KAY KHINE#" userId="S::kaykhine004@e.ntu.edu.sg::8a0cdf09-bc8e-4776-98b5-6082e27b0f06" providerId="AD" clId="Web-{15D56B1F-FC04-D297-20F5-8D60254CC7B9}" dt="2023-04-22T11:41:56.514" v="218"/>
          <ac:spMkLst>
            <pc:docMk/>
            <pc:sldMk cId="2657563553" sldId="299"/>
            <ac:spMk id="4" creationId="{63986190-BD62-1C79-2467-783051F08D57}"/>
          </ac:spMkLst>
        </pc:spChg>
        <pc:spChg chg="add">
          <ac:chgData name="#CHAW KAY KHINE#" userId="S::kaykhine004@e.ntu.edu.sg::8a0cdf09-bc8e-4776-98b5-6082e27b0f06" providerId="AD" clId="Web-{15D56B1F-FC04-D297-20F5-8D60254CC7B9}" dt="2023-04-22T11:42:08.077" v="220"/>
          <ac:spMkLst>
            <pc:docMk/>
            <pc:sldMk cId="2657563553" sldId="299"/>
            <ac:spMk id="8" creationId="{038E7D36-B1C9-463C-983F-AEA5810A60D0}"/>
          </ac:spMkLst>
        </pc:spChg>
        <pc:spChg chg="add">
          <ac:chgData name="#CHAW KAY KHINE#" userId="S::kaykhine004@e.ntu.edu.sg::8a0cdf09-bc8e-4776-98b5-6082e27b0f06" providerId="AD" clId="Web-{15D56B1F-FC04-D297-20F5-8D60254CC7B9}" dt="2023-04-22T11:42:08.077" v="220"/>
          <ac:spMkLst>
            <pc:docMk/>
            <pc:sldMk cId="2657563553" sldId="299"/>
            <ac:spMk id="10" creationId="{37B9A221-B33F-47C2-85FF-2C8F363D797B}"/>
          </ac:spMkLst>
        </pc:spChg>
        <pc:spChg chg="add">
          <ac:chgData name="#CHAW KAY KHINE#" userId="S::kaykhine004@e.ntu.edu.sg::8a0cdf09-bc8e-4776-98b5-6082e27b0f06" providerId="AD" clId="Web-{15D56B1F-FC04-D297-20F5-8D60254CC7B9}" dt="2023-04-22T11:42:08.077" v="220"/>
          <ac:spMkLst>
            <pc:docMk/>
            <pc:sldMk cId="2657563553" sldId="299"/>
            <ac:spMk id="12" creationId="{CD0E0EF1-7626-4514-9337-271DD661B1EB}"/>
          </ac:spMkLst>
        </pc:spChg>
        <pc:spChg chg="add">
          <ac:chgData name="#CHAW KAY KHINE#" userId="S::kaykhine004@e.ntu.edu.sg::8a0cdf09-bc8e-4776-98b5-6082e27b0f06" providerId="AD" clId="Web-{15D56B1F-FC04-D297-20F5-8D60254CC7B9}" dt="2023-04-22T11:42:08.077" v="220"/>
          <ac:spMkLst>
            <pc:docMk/>
            <pc:sldMk cId="2657563553" sldId="299"/>
            <ac:spMk id="14" creationId="{5F0B1492-9A00-4F80-8771-0BB2C2C4353C}"/>
          </ac:spMkLst>
        </pc:spChg>
        <pc:spChg chg="add">
          <ac:chgData name="#CHAW KAY KHINE#" userId="S::kaykhine004@e.ntu.edu.sg::8a0cdf09-bc8e-4776-98b5-6082e27b0f06" providerId="AD" clId="Web-{15D56B1F-FC04-D297-20F5-8D60254CC7B9}" dt="2023-04-22T11:42:08.077" v="220"/>
          <ac:spMkLst>
            <pc:docMk/>
            <pc:sldMk cId="2657563553" sldId="299"/>
            <ac:spMk id="20" creationId="{9E6671AF-110C-4E4D-BEB4-1323A3136D1B}"/>
          </ac:spMkLst>
        </pc:spChg>
        <pc:spChg chg="add">
          <ac:chgData name="#CHAW KAY KHINE#" userId="S::kaykhine004@e.ntu.edu.sg::8a0cdf09-bc8e-4776-98b5-6082e27b0f06" providerId="AD" clId="Web-{15D56B1F-FC04-D297-20F5-8D60254CC7B9}" dt="2023-04-22T11:42:08.077" v="220"/>
          <ac:spMkLst>
            <pc:docMk/>
            <pc:sldMk cId="2657563553" sldId="299"/>
            <ac:spMk id="22" creationId="{E18AC0D4-F32D-4067-9F63-E553F4AFFF0E}"/>
          </ac:spMkLst>
        </pc:spChg>
        <pc:picChg chg="add">
          <ac:chgData name="#CHAW KAY KHINE#" userId="S::kaykhine004@e.ntu.edu.sg::8a0cdf09-bc8e-4776-98b5-6082e27b0f06" providerId="AD" clId="Web-{15D56B1F-FC04-D297-20F5-8D60254CC7B9}" dt="2023-04-22T11:42:08.077" v="220"/>
          <ac:picMkLst>
            <pc:docMk/>
            <pc:sldMk cId="2657563553" sldId="299"/>
            <ac:picMk id="5" creationId="{424D78C9-DC4D-9B07-BB9D-22065443F755}"/>
          </ac:picMkLst>
        </pc:picChg>
        <pc:cxnChg chg="add">
          <ac:chgData name="#CHAW KAY KHINE#" userId="S::kaykhine004@e.ntu.edu.sg::8a0cdf09-bc8e-4776-98b5-6082e27b0f06" providerId="AD" clId="Web-{15D56B1F-FC04-D297-20F5-8D60254CC7B9}" dt="2023-04-22T11:42:08.077" v="220"/>
          <ac:cxnSpMkLst>
            <pc:docMk/>
            <pc:sldMk cId="2657563553" sldId="299"/>
            <ac:cxnSpMk id="16" creationId="{7FAC7B62-8ACC-41ED-80AB-8D1CDF38B9E4}"/>
          </ac:cxnSpMkLst>
        </pc:cxnChg>
        <pc:cxnChg chg="add">
          <ac:chgData name="#CHAW KAY KHINE#" userId="S::kaykhine004@e.ntu.edu.sg::8a0cdf09-bc8e-4776-98b5-6082e27b0f06" providerId="AD" clId="Web-{15D56B1F-FC04-D297-20F5-8D60254CC7B9}" dt="2023-04-22T11:42:08.077" v="220"/>
          <ac:cxnSpMkLst>
            <pc:docMk/>
            <pc:sldMk cId="2657563553" sldId="299"/>
            <ac:cxnSpMk id="18" creationId="{945FF525-9A83-4625-99D9-B267BDE077E7}"/>
          </ac:cxnSpMkLst>
        </pc:cxnChg>
        <pc:cxnChg chg="add">
          <ac:chgData name="#CHAW KAY KHINE#" userId="S::kaykhine004@e.ntu.edu.sg::8a0cdf09-bc8e-4776-98b5-6082e27b0f06" providerId="AD" clId="Web-{15D56B1F-FC04-D297-20F5-8D60254CC7B9}" dt="2023-04-22T11:42:08.077" v="220"/>
          <ac:cxnSpMkLst>
            <pc:docMk/>
            <pc:sldMk cId="2657563553" sldId="299"/>
            <ac:cxnSpMk id="24" creationId="{9E499B2F-6D89-41AB-B19D-C0493939F71F}"/>
          </ac:cxnSpMkLst>
        </pc:cxnChg>
        <pc:extLst>
          <p:ext xmlns:p="http://schemas.openxmlformats.org/presentationml/2006/main" uri="{D6D511B9-2390-475A-947B-AFAB55BFBCF1}">
            <pc226:cmChg xmlns:pc226="http://schemas.microsoft.com/office/powerpoint/2022/06/main/command" chg="add">
              <pc226:chgData name="#CHAW KAY KHINE#" userId="S::kaykhine004@e.ntu.edu.sg::8a0cdf09-bc8e-4776-98b5-6082e27b0f06" providerId="AD" clId="Web-{15D56B1F-FC04-D297-20F5-8D60254CC7B9}" dt="2023-04-22T11:44:24.912" v="241"/>
              <pc2:cmMkLst xmlns:pc2="http://schemas.microsoft.com/office/powerpoint/2019/9/main/command">
                <pc:docMk/>
                <pc:sldMk cId="2657563553" sldId="299"/>
                <pc2:cmMk id="{74397444-C1F7-486A-A125-5708BD4AE438}"/>
              </pc2:cmMkLst>
            </pc226:cmChg>
          </p:ext>
        </pc:extLst>
      </pc:sldChg>
      <pc:sldChg chg="new del">
        <pc:chgData name="#CHAW KAY KHINE#" userId="S::kaykhine004@e.ntu.edu.sg::8a0cdf09-bc8e-4776-98b5-6082e27b0f06" providerId="AD" clId="Web-{15D56B1F-FC04-D297-20F5-8D60254CC7B9}" dt="2023-04-22T12:00:15.575" v="265"/>
        <pc:sldMkLst>
          <pc:docMk/>
          <pc:sldMk cId="1640074423" sldId="300"/>
        </pc:sldMkLst>
      </pc:sldChg>
      <pc:sldChg chg="addSp delSp modSp new mod setBg">
        <pc:chgData name="#CHAW KAY KHINE#" userId="S::kaykhine004@e.ntu.edu.sg::8a0cdf09-bc8e-4776-98b5-6082e27b0f06" providerId="AD" clId="Web-{15D56B1F-FC04-D297-20F5-8D60254CC7B9}" dt="2023-04-22T12:26:17.939" v="421"/>
        <pc:sldMkLst>
          <pc:docMk/>
          <pc:sldMk cId="1910713065" sldId="300"/>
        </pc:sldMkLst>
        <pc:spChg chg="add del mod">
          <ac:chgData name="#CHAW KAY KHINE#" userId="S::kaykhine004@e.ntu.edu.sg::8a0cdf09-bc8e-4776-98b5-6082e27b0f06" providerId="AD" clId="Web-{15D56B1F-FC04-D297-20F5-8D60254CC7B9}" dt="2023-04-22T12:11:35.075" v="312"/>
          <ac:spMkLst>
            <pc:docMk/>
            <pc:sldMk cId="1910713065" sldId="300"/>
            <ac:spMk id="2" creationId="{3BBAF7D3-3BF7-0941-81EA-3EAC20621F9E}"/>
          </ac:spMkLst>
        </pc:spChg>
        <pc:spChg chg="add mod">
          <ac:chgData name="#CHAW KAY KHINE#" userId="S::kaykhine004@e.ntu.edu.sg::8a0cdf09-bc8e-4776-98b5-6082e27b0f06" providerId="AD" clId="Web-{15D56B1F-FC04-D297-20F5-8D60254CC7B9}" dt="2023-04-22T12:11:35.075" v="312"/>
          <ac:spMkLst>
            <pc:docMk/>
            <pc:sldMk cId="1910713065" sldId="300"/>
            <ac:spMk id="4" creationId="{838D70DA-2B09-5CA8-D373-935215E5043B}"/>
          </ac:spMkLst>
        </pc:spChg>
        <pc:spChg chg="add">
          <ac:chgData name="#CHAW KAY KHINE#" userId="S::kaykhine004@e.ntu.edu.sg::8a0cdf09-bc8e-4776-98b5-6082e27b0f06" providerId="AD" clId="Web-{15D56B1F-FC04-D297-20F5-8D60254CC7B9}" dt="2023-04-22T12:11:35.075" v="312"/>
          <ac:spMkLst>
            <pc:docMk/>
            <pc:sldMk cId="1910713065" sldId="300"/>
            <ac:spMk id="10" creationId="{038E7D36-B1C9-463C-983F-AEA5810A60D0}"/>
          </ac:spMkLst>
        </pc:spChg>
        <pc:spChg chg="add">
          <ac:chgData name="#CHAW KAY KHINE#" userId="S::kaykhine004@e.ntu.edu.sg::8a0cdf09-bc8e-4776-98b5-6082e27b0f06" providerId="AD" clId="Web-{15D56B1F-FC04-D297-20F5-8D60254CC7B9}" dt="2023-04-22T12:11:35.075" v="312"/>
          <ac:spMkLst>
            <pc:docMk/>
            <pc:sldMk cId="1910713065" sldId="300"/>
            <ac:spMk id="12" creationId="{37B9A221-B33F-47C2-85FF-2C8F363D797B}"/>
          </ac:spMkLst>
        </pc:spChg>
        <pc:spChg chg="add">
          <ac:chgData name="#CHAW KAY KHINE#" userId="S::kaykhine004@e.ntu.edu.sg::8a0cdf09-bc8e-4776-98b5-6082e27b0f06" providerId="AD" clId="Web-{15D56B1F-FC04-D297-20F5-8D60254CC7B9}" dt="2023-04-22T12:11:35.075" v="312"/>
          <ac:spMkLst>
            <pc:docMk/>
            <pc:sldMk cId="1910713065" sldId="300"/>
            <ac:spMk id="14" creationId="{CD0E0EF1-7626-4514-9337-271DD661B1EB}"/>
          </ac:spMkLst>
        </pc:spChg>
        <pc:spChg chg="add">
          <ac:chgData name="#CHAW KAY KHINE#" userId="S::kaykhine004@e.ntu.edu.sg::8a0cdf09-bc8e-4776-98b5-6082e27b0f06" providerId="AD" clId="Web-{15D56B1F-FC04-D297-20F5-8D60254CC7B9}" dt="2023-04-22T12:11:35.075" v="312"/>
          <ac:spMkLst>
            <pc:docMk/>
            <pc:sldMk cId="1910713065" sldId="300"/>
            <ac:spMk id="16" creationId="{5F0B1492-9A00-4F80-8771-0BB2C2C4353C}"/>
          </ac:spMkLst>
        </pc:spChg>
        <pc:spChg chg="add">
          <ac:chgData name="#CHAW KAY KHINE#" userId="S::kaykhine004@e.ntu.edu.sg::8a0cdf09-bc8e-4776-98b5-6082e27b0f06" providerId="AD" clId="Web-{15D56B1F-FC04-D297-20F5-8D60254CC7B9}" dt="2023-04-22T12:11:35.075" v="312"/>
          <ac:spMkLst>
            <pc:docMk/>
            <pc:sldMk cId="1910713065" sldId="300"/>
            <ac:spMk id="22" creationId="{9165109B-7036-4613-93D4-579E77F6EF3C}"/>
          </ac:spMkLst>
        </pc:spChg>
        <pc:spChg chg="add">
          <ac:chgData name="#CHAW KAY KHINE#" userId="S::kaykhine004@e.ntu.edu.sg::8a0cdf09-bc8e-4776-98b5-6082e27b0f06" providerId="AD" clId="Web-{15D56B1F-FC04-D297-20F5-8D60254CC7B9}" dt="2023-04-22T12:11:35.075" v="312"/>
          <ac:spMkLst>
            <pc:docMk/>
            <pc:sldMk cId="1910713065" sldId="300"/>
            <ac:spMk id="24" creationId="{43E8FEA2-54EE-4F84-B5DB-A055A7D805EE}"/>
          </ac:spMkLst>
        </pc:spChg>
        <pc:graphicFrameChg chg="add del mod modGraphic">
          <ac:chgData name="#CHAW KAY KHINE#" userId="S::kaykhine004@e.ntu.edu.sg::8a0cdf09-bc8e-4776-98b5-6082e27b0f06" providerId="AD" clId="Web-{15D56B1F-FC04-D297-20F5-8D60254CC7B9}" dt="2023-04-22T12:11:13.512" v="311"/>
          <ac:graphicFrameMkLst>
            <pc:docMk/>
            <pc:sldMk cId="1910713065" sldId="300"/>
            <ac:graphicFrameMk id="5" creationId="{E379B44A-271D-C35C-A2A6-086C8AADFD04}"/>
          </ac:graphicFrameMkLst>
        </pc:graphicFrameChg>
        <pc:graphicFrameChg chg="add modGraphic">
          <ac:chgData name="#CHAW KAY KHINE#" userId="S::kaykhine004@e.ntu.edu.sg::8a0cdf09-bc8e-4776-98b5-6082e27b0f06" providerId="AD" clId="Web-{15D56B1F-FC04-D297-20F5-8D60254CC7B9}" dt="2023-04-22T12:26:17.939" v="421"/>
          <ac:graphicFrameMkLst>
            <pc:docMk/>
            <pc:sldMk cId="1910713065" sldId="300"/>
            <ac:graphicFrameMk id="6" creationId="{2246E8F7-CC10-0C0A-226B-7FE5CAAA3F2D}"/>
          </ac:graphicFrameMkLst>
        </pc:graphicFrameChg>
        <pc:cxnChg chg="add">
          <ac:chgData name="#CHAW KAY KHINE#" userId="S::kaykhine004@e.ntu.edu.sg::8a0cdf09-bc8e-4776-98b5-6082e27b0f06" providerId="AD" clId="Web-{15D56B1F-FC04-D297-20F5-8D60254CC7B9}" dt="2023-04-22T12:11:35.075" v="312"/>
          <ac:cxnSpMkLst>
            <pc:docMk/>
            <pc:sldMk cId="1910713065" sldId="300"/>
            <ac:cxnSpMk id="18" creationId="{7FAC7B62-8ACC-41ED-80AB-8D1CDF38B9E4}"/>
          </ac:cxnSpMkLst>
        </pc:cxnChg>
        <pc:cxnChg chg="add">
          <ac:chgData name="#CHAW KAY KHINE#" userId="S::kaykhine004@e.ntu.edu.sg::8a0cdf09-bc8e-4776-98b5-6082e27b0f06" providerId="AD" clId="Web-{15D56B1F-FC04-D297-20F5-8D60254CC7B9}" dt="2023-04-22T12:11:35.075" v="312"/>
          <ac:cxnSpMkLst>
            <pc:docMk/>
            <pc:sldMk cId="1910713065" sldId="300"/>
            <ac:cxnSpMk id="20" creationId="{945FF525-9A83-4625-99D9-B267BDE077E7}"/>
          </ac:cxnSpMkLst>
        </pc:cxnChg>
        <pc:cxnChg chg="add">
          <ac:chgData name="#CHAW KAY KHINE#" userId="S::kaykhine004@e.ntu.edu.sg::8a0cdf09-bc8e-4776-98b5-6082e27b0f06" providerId="AD" clId="Web-{15D56B1F-FC04-D297-20F5-8D60254CC7B9}" dt="2023-04-22T12:11:35.075" v="312"/>
          <ac:cxnSpMkLst>
            <pc:docMk/>
            <pc:sldMk cId="1910713065" sldId="300"/>
            <ac:cxnSpMk id="26" creationId="{E58B1629-F209-47B0-BA59-6BD937DBB08F}"/>
          </ac:cxnSpMkLst>
        </pc:cxnChg>
      </pc:sldChg>
      <pc:sldChg chg="addSp delSp modSp new mod setBg modNotes">
        <pc:chgData name="#CHAW KAY KHINE#" userId="S::kaykhine004@e.ntu.edu.sg::8a0cdf09-bc8e-4776-98b5-6082e27b0f06" providerId="AD" clId="Web-{15D56B1F-FC04-D297-20F5-8D60254CC7B9}" dt="2023-04-22T12:44:01.128" v="558" actId="14100"/>
        <pc:sldMkLst>
          <pc:docMk/>
          <pc:sldMk cId="2263939883" sldId="301"/>
        </pc:sldMkLst>
        <pc:spChg chg="add del">
          <ac:chgData name="#CHAW KAY KHINE#" userId="S::kaykhine004@e.ntu.edu.sg::8a0cdf09-bc8e-4776-98b5-6082e27b0f06" providerId="AD" clId="Web-{15D56B1F-FC04-D297-20F5-8D60254CC7B9}" dt="2023-04-22T12:33:26.723" v="451"/>
          <ac:spMkLst>
            <pc:docMk/>
            <pc:sldMk cId="2263939883" sldId="301"/>
            <ac:spMk id="4" creationId="{CD60F7A7-49FD-074F-F16B-299C307F9768}"/>
          </ac:spMkLst>
        </pc:spChg>
        <pc:spChg chg="add mod">
          <ac:chgData name="#CHAW KAY KHINE#" userId="S::kaykhine004@e.ntu.edu.sg::8a0cdf09-bc8e-4776-98b5-6082e27b0f06" providerId="AD" clId="Web-{15D56B1F-FC04-D297-20F5-8D60254CC7B9}" dt="2023-04-22T12:44:01.128" v="558" actId="14100"/>
          <ac:spMkLst>
            <pc:docMk/>
            <pc:sldMk cId="2263939883" sldId="301"/>
            <ac:spMk id="6" creationId="{083D18AF-1AEC-CB2F-8A9B-B076EF044428}"/>
          </ac:spMkLst>
        </pc:spChg>
        <pc:spChg chg="add">
          <ac:chgData name="#CHAW KAY KHINE#" userId="S::kaykhine004@e.ntu.edu.sg::8a0cdf09-bc8e-4776-98b5-6082e27b0f06" providerId="AD" clId="Web-{15D56B1F-FC04-D297-20F5-8D60254CC7B9}" dt="2023-04-22T12:33:52.161" v="452"/>
          <ac:spMkLst>
            <pc:docMk/>
            <pc:sldMk cId="2263939883" sldId="301"/>
            <ac:spMk id="11" creationId="{038E7D36-B1C9-463C-983F-AEA5810A60D0}"/>
          </ac:spMkLst>
        </pc:spChg>
        <pc:spChg chg="add">
          <ac:chgData name="#CHAW KAY KHINE#" userId="S::kaykhine004@e.ntu.edu.sg::8a0cdf09-bc8e-4776-98b5-6082e27b0f06" providerId="AD" clId="Web-{15D56B1F-FC04-D297-20F5-8D60254CC7B9}" dt="2023-04-22T12:33:52.161" v="452"/>
          <ac:spMkLst>
            <pc:docMk/>
            <pc:sldMk cId="2263939883" sldId="301"/>
            <ac:spMk id="13" creationId="{37B9A221-B33F-47C2-85FF-2C8F363D797B}"/>
          </ac:spMkLst>
        </pc:spChg>
        <pc:spChg chg="add">
          <ac:chgData name="#CHAW KAY KHINE#" userId="S::kaykhine004@e.ntu.edu.sg::8a0cdf09-bc8e-4776-98b5-6082e27b0f06" providerId="AD" clId="Web-{15D56B1F-FC04-D297-20F5-8D60254CC7B9}" dt="2023-04-22T12:33:52.161" v="452"/>
          <ac:spMkLst>
            <pc:docMk/>
            <pc:sldMk cId="2263939883" sldId="301"/>
            <ac:spMk id="15" creationId="{CD0E0EF1-7626-4514-9337-271DD661B1EB}"/>
          </ac:spMkLst>
        </pc:spChg>
        <pc:spChg chg="add">
          <ac:chgData name="#CHAW KAY KHINE#" userId="S::kaykhine004@e.ntu.edu.sg::8a0cdf09-bc8e-4776-98b5-6082e27b0f06" providerId="AD" clId="Web-{15D56B1F-FC04-D297-20F5-8D60254CC7B9}" dt="2023-04-22T12:33:52.161" v="452"/>
          <ac:spMkLst>
            <pc:docMk/>
            <pc:sldMk cId="2263939883" sldId="301"/>
            <ac:spMk id="17" creationId="{5F0B1492-9A00-4F80-8771-0BB2C2C4353C}"/>
          </ac:spMkLst>
        </pc:spChg>
        <pc:spChg chg="add">
          <ac:chgData name="#CHAW KAY KHINE#" userId="S::kaykhine004@e.ntu.edu.sg::8a0cdf09-bc8e-4776-98b5-6082e27b0f06" providerId="AD" clId="Web-{15D56B1F-FC04-D297-20F5-8D60254CC7B9}" dt="2023-04-22T12:33:52.161" v="452"/>
          <ac:spMkLst>
            <pc:docMk/>
            <pc:sldMk cId="2263939883" sldId="301"/>
            <ac:spMk id="23" creationId="{90D0877E-6CD0-4206-8A18-56CEE73EFBF9}"/>
          </ac:spMkLst>
        </pc:spChg>
        <pc:spChg chg="add">
          <ac:chgData name="#CHAW KAY KHINE#" userId="S::kaykhine004@e.ntu.edu.sg::8a0cdf09-bc8e-4776-98b5-6082e27b0f06" providerId="AD" clId="Web-{15D56B1F-FC04-D297-20F5-8D60254CC7B9}" dt="2023-04-22T12:33:52.161" v="452"/>
          <ac:spMkLst>
            <pc:docMk/>
            <pc:sldMk cId="2263939883" sldId="301"/>
            <ac:spMk id="25" creationId="{E18AC0D4-F32D-4067-9F63-E553F4AFFF0E}"/>
          </ac:spMkLst>
        </pc:spChg>
        <pc:picChg chg="add del mod ord">
          <ac:chgData name="#CHAW KAY KHINE#" userId="S::kaykhine004@e.ntu.edu.sg::8a0cdf09-bc8e-4776-98b5-6082e27b0f06" providerId="AD" clId="Web-{15D56B1F-FC04-D297-20F5-8D60254CC7B9}" dt="2023-04-22T12:37:57.698" v="459"/>
          <ac:picMkLst>
            <pc:docMk/>
            <pc:sldMk cId="2263939883" sldId="301"/>
            <ac:picMk id="2" creationId="{8F430528-3DDA-A9E1-D058-8AB76230A277}"/>
          </ac:picMkLst>
        </pc:picChg>
        <pc:picChg chg="add mod">
          <ac:chgData name="#CHAW KAY KHINE#" userId="S::kaykhine004@e.ntu.edu.sg::8a0cdf09-bc8e-4776-98b5-6082e27b0f06" providerId="AD" clId="Web-{15D56B1F-FC04-D297-20F5-8D60254CC7B9}" dt="2023-04-22T12:38:14.714" v="468" actId="14100"/>
          <ac:picMkLst>
            <pc:docMk/>
            <pc:sldMk cId="2263939883" sldId="301"/>
            <ac:picMk id="7" creationId="{E9C21EBF-FF7F-E9A7-6E6F-3212803AAC08}"/>
          </ac:picMkLst>
        </pc:picChg>
        <pc:cxnChg chg="add">
          <ac:chgData name="#CHAW KAY KHINE#" userId="S::kaykhine004@e.ntu.edu.sg::8a0cdf09-bc8e-4776-98b5-6082e27b0f06" providerId="AD" clId="Web-{15D56B1F-FC04-D297-20F5-8D60254CC7B9}" dt="2023-04-22T12:33:52.161" v="452"/>
          <ac:cxnSpMkLst>
            <pc:docMk/>
            <pc:sldMk cId="2263939883" sldId="301"/>
            <ac:cxnSpMk id="19" creationId="{7FAC7B62-8ACC-41ED-80AB-8D1CDF38B9E4}"/>
          </ac:cxnSpMkLst>
        </pc:cxnChg>
        <pc:cxnChg chg="add">
          <ac:chgData name="#CHAW KAY KHINE#" userId="S::kaykhine004@e.ntu.edu.sg::8a0cdf09-bc8e-4776-98b5-6082e27b0f06" providerId="AD" clId="Web-{15D56B1F-FC04-D297-20F5-8D60254CC7B9}" dt="2023-04-22T12:33:52.161" v="452"/>
          <ac:cxnSpMkLst>
            <pc:docMk/>
            <pc:sldMk cId="2263939883" sldId="301"/>
            <ac:cxnSpMk id="21" creationId="{945FF525-9A83-4625-99D9-B267BDE077E7}"/>
          </ac:cxnSpMkLst>
        </pc:cxnChg>
        <pc:cxnChg chg="add">
          <ac:chgData name="#CHAW KAY KHINE#" userId="S::kaykhine004@e.ntu.edu.sg::8a0cdf09-bc8e-4776-98b5-6082e27b0f06" providerId="AD" clId="Web-{15D56B1F-FC04-D297-20F5-8D60254CC7B9}" dt="2023-04-22T12:33:52.161" v="452"/>
          <ac:cxnSpMkLst>
            <pc:docMk/>
            <pc:sldMk cId="2263939883" sldId="301"/>
            <ac:cxnSpMk id="27" creationId="{9E499B2F-6D89-41AB-B19D-C0493939F71F}"/>
          </ac:cxnSpMkLst>
        </pc:cxnChg>
      </pc:sldChg>
    </pc:docChg>
  </pc:docChgLst>
  <pc:docChgLst>
    <pc:chgData name="#CHAW KAY KHINE#" userId="S::kaykhine004@e.ntu.edu.sg::8a0cdf09-bc8e-4776-98b5-6082e27b0f06" providerId="AD" clId="Web-{63ED14A4-07E2-E8AE-1ED3-D8CBF3ED0FC7}"/>
    <pc:docChg chg="addSld delSld modSld sldOrd">
      <pc:chgData name="#CHAW KAY KHINE#" userId="S::kaykhine004@e.ntu.edu.sg::8a0cdf09-bc8e-4776-98b5-6082e27b0f06" providerId="AD" clId="Web-{63ED14A4-07E2-E8AE-1ED3-D8CBF3ED0FC7}" dt="2023-04-18T16:26:55.755" v="398" actId="1076"/>
      <pc:docMkLst>
        <pc:docMk/>
      </pc:docMkLst>
      <pc:sldChg chg="addSp delSp modSp mod setBg">
        <pc:chgData name="#CHAW KAY KHINE#" userId="S::kaykhine004@e.ntu.edu.sg::8a0cdf09-bc8e-4776-98b5-6082e27b0f06" providerId="AD" clId="Web-{63ED14A4-07E2-E8AE-1ED3-D8CBF3ED0FC7}" dt="2023-04-18T16:17:16.522" v="324" actId="14100"/>
        <pc:sldMkLst>
          <pc:docMk/>
          <pc:sldMk cId="1841544716" sldId="257"/>
        </pc:sldMkLst>
        <pc:spChg chg="mod">
          <ac:chgData name="#CHAW KAY KHINE#" userId="S::kaykhine004@e.ntu.edu.sg::8a0cdf09-bc8e-4776-98b5-6082e27b0f06" providerId="AD" clId="Web-{63ED14A4-07E2-E8AE-1ED3-D8CBF3ED0FC7}" dt="2023-04-18T16:16:36.005" v="314"/>
          <ac:spMkLst>
            <pc:docMk/>
            <pc:sldMk cId="1841544716" sldId="257"/>
            <ac:spMk id="2" creationId="{2D3DB416-F450-FBF4-4E38-2B611FC453CC}"/>
          </ac:spMkLst>
        </pc:spChg>
        <pc:spChg chg="mod">
          <ac:chgData name="#CHAW KAY KHINE#" userId="S::kaykhine004@e.ntu.edu.sg::8a0cdf09-bc8e-4776-98b5-6082e27b0f06" providerId="AD" clId="Web-{63ED14A4-07E2-E8AE-1ED3-D8CBF3ED0FC7}" dt="2023-04-18T16:16:39.849" v="315" actId="1076"/>
          <ac:spMkLst>
            <pc:docMk/>
            <pc:sldMk cId="1841544716" sldId="257"/>
            <ac:spMk id="5" creationId="{63A4268D-875C-53EE-CD2D-8854A701BDF0}"/>
          </ac:spMkLst>
        </pc:spChg>
        <pc:spChg chg="mod">
          <ac:chgData name="#CHAW KAY KHINE#" userId="S::kaykhine004@e.ntu.edu.sg::8a0cdf09-bc8e-4776-98b5-6082e27b0f06" providerId="AD" clId="Web-{63ED14A4-07E2-E8AE-1ED3-D8CBF3ED0FC7}" dt="2023-04-18T16:17:16.522" v="324" actId="14100"/>
          <ac:spMkLst>
            <pc:docMk/>
            <pc:sldMk cId="1841544716" sldId="257"/>
            <ac:spMk id="11" creationId="{787974A4-D098-EF4A-17A2-2DC5217B53AD}"/>
          </ac:spMkLst>
        </pc:spChg>
        <pc:spChg chg="mod">
          <ac:chgData name="#CHAW KAY KHINE#" userId="S::kaykhine004@e.ntu.edu.sg::8a0cdf09-bc8e-4776-98b5-6082e27b0f06" providerId="AD" clId="Web-{63ED14A4-07E2-E8AE-1ED3-D8CBF3ED0FC7}" dt="2023-04-18T16:17:00.115" v="322" actId="1076"/>
          <ac:spMkLst>
            <pc:docMk/>
            <pc:sldMk cId="1841544716" sldId="257"/>
            <ac:spMk id="12" creationId="{96FC90C7-1052-66E2-B818-0CBE4D04F0A5}"/>
          </ac:spMkLst>
        </pc:spChg>
        <pc:spChg chg="mod">
          <ac:chgData name="#CHAW KAY KHINE#" userId="S::kaykhine004@e.ntu.edu.sg::8a0cdf09-bc8e-4776-98b5-6082e27b0f06" providerId="AD" clId="Web-{63ED14A4-07E2-E8AE-1ED3-D8CBF3ED0FC7}" dt="2023-04-18T16:16:45.630" v="318" actId="1076"/>
          <ac:spMkLst>
            <pc:docMk/>
            <pc:sldMk cId="1841544716" sldId="257"/>
            <ac:spMk id="13" creationId="{9B251FFA-2CFF-AB46-46EA-74A7A6F2B99C}"/>
          </ac:spMkLst>
        </pc:spChg>
        <pc:spChg chg="mod">
          <ac:chgData name="#CHAW KAY KHINE#" userId="S::kaykhine004@e.ntu.edu.sg::8a0cdf09-bc8e-4776-98b5-6082e27b0f06" providerId="AD" clId="Web-{63ED14A4-07E2-E8AE-1ED3-D8CBF3ED0FC7}" dt="2023-04-18T16:16:52.849" v="320" actId="1076"/>
          <ac:spMkLst>
            <pc:docMk/>
            <pc:sldMk cId="1841544716" sldId="257"/>
            <ac:spMk id="14" creationId="{CE9AEAF3-69A8-989E-9D1A-390D1E2DBFC5}"/>
          </ac:spMkLst>
        </pc:spChg>
        <pc:spChg chg="mod">
          <ac:chgData name="#CHAW KAY KHINE#" userId="S::kaykhine004@e.ntu.edu.sg::8a0cdf09-bc8e-4776-98b5-6082e27b0f06" providerId="AD" clId="Web-{63ED14A4-07E2-E8AE-1ED3-D8CBF3ED0FC7}" dt="2023-04-18T16:17:05.131" v="323" actId="1076"/>
          <ac:spMkLst>
            <pc:docMk/>
            <pc:sldMk cId="1841544716" sldId="257"/>
            <ac:spMk id="15" creationId="{C7DA8CC4-EC02-2462-1F3D-8651210C5091}"/>
          </ac:spMkLst>
        </pc:spChg>
        <pc:spChg chg="add del">
          <ac:chgData name="#CHAW KAY KHINE#" userId="S::kaykhine004@e.ntu.edu.sg::8a0cdf09-bc8e-4776-98b5-6082e27b0f06" providerId="AD" clId="Web-{63ED14A4-07E2-E8AE-1ED3-D8CBF3ED0FC7}" dt="2023-04-18T16:16:28.442" v="311"/>
          <ac:spMkLst>
            <pc:docMk/>
            <pc:sldMk cId="1841544716" sldId="257"/>
            <ac:spMk id="20" creationId="{9165109B-7036-4613-93D4-579E77F6EF3C}"/>
          </ac:spMkLst>
        </pc:spChg>
        <pc:spChg chg="add del">
          <ac:chgData name="#CHAW KAY KHINE#" userId="S::kaykhine004@e.ntu.edu.sg::8a0cdf09-bc8e-4776-98b5-6082e27b0f06" providerId="AD" clId="Web-{63ED14A4-07E2-E8AE-1ED3-D8CBF3ED0FC7}" dt="2023-04-18T16:16:28.442" v="311"/>
          <ac:spMkLst>
            <pc:docMk/>
            <pc:sldMk cId="1841544716" sldId="257"/>
            <ac:spMk id="22" creationId="{43E8FEA2-54EE-4F84-B5DB-A055A7D805EE}"/>
          </ac:spMkLst>
        </pc:spChg>
        <pc:spChg chg="add del">
          <ac:chgData name="#CHAW KAY KHINE#" userId="S::kaykhine004@e.ntu.edu.sg::8a0cdf09-bc8e-4776-98b5-6082e27b0f06" providerId="AD" clId="Web-{63ED14A4-07E2-E8AE-1ED3-D8CBF3ED0FC7}" dt="2023-04-18T16:16:35.989" v="313"/>
          <ac:spMkLst>
            <pc:docMk/>
            <pc:sldMk cId="1841544716" sldId="257"/>
            <ac:spMk id="26" creationId="{FD05E70B-E1F9-4019-BFD2-227D83001D85}"/>
          </ac:spMkLst>
        </pc:spChg>
        <pc:spChg chg="add del">
          <ac:chgData name="#CHAW KAY KHINE#" userId="S::kaykhine004@e.ntu.edu.sg::8a0cdf09-bc8e-4776-98b5-6082e27b0f06" providerId="AD" clId="Web-{63ED14A4-07E2-E8AE-1ED3-D8CBF3ED0FC7}" dt="2023-04-18T16:16:35.989" v="313"/>
          <ac:spMkLst>
            <pc:docMk/>
            <pc:sldMk cId="1841544716" sldId="257"/>
            <ac:spMk id="27" creationId="{A031F918-6C2A-4C3F-8785-651FF6135CE8}"/>
          </ac:spMkLst>
        </pc:spChg>
        <pc:spChg chg="add">
          <ac:chgData name="#CHAW KAY KHINE#" userId="S::kaykhine004@e.ntu.edu.sg::8a0cdf09-bc8e-4776-98b5-6082e27b0f06" providerId="AD" clId="Web-{63ED14A4-07E2-E8AE-1ED3-D8CBF3ED0FC7}" dt="2023-04-18T16:16:36.005" v="314"/>
          <ac:spMkLst>
            <pc:docMk/>
            <pc:sldMk cId="1841544716" sldId="257"/>
            <ac:spMk id="30" creationId="{9165109B-7036-4613-93D4-579E77F6EF3C}"/>
          </ac:spMkLst>
        </pc:spChg>
        <pc:spChg chg="add">
          <ac:chgData name="#CHAW KAY KHINE#" userId="S::kaykhine004@e.ntu.edu.sg::8a0cdf09-bc8e-4776-98b5-6082e27b0f06" providerId="AD" clId="Web-{63ED14A4-07E2-E8AE-1ED3-D8CBF3ED0FC7}" dt="2023-04-18T16:16:36.005" v="314"/>
          <ac:spMkLst>
            <pc:docMk/>
            <pc:sldMk cId="1841544716" sldId="257"/>
            <ac:spMk id="31" creationId="{43E8FEA2-54EE-4F84-B5DB-A055A7D805EE}"/>
          </ac:spMkLst>
        </pc:spChg>
        <pc:cxnChg chg="add del">
          <ac:chgData name="#CHAW KAY KHINE#" userId="S::kaykhine004@e.ntu.edu.sg::8a0cdf09-bc8e-4776-98b5-6082e27b0f06" providerId="AD" clId="Web-{63ED14A4-07E2-E8AE-1ED3-D8CBF3ED0FC7}" dt="2023-04-18T16:16:28.442" v="311"/>
          <ac:cxnSpMkLst>
            <pc:docMk/>
            <pc:sldMk cId="1841544716" sldId="257"/>
            <ac:cxnSpMk id="24" creationId="{E58B1629-F209-47B0-BA59-6BD937DBB08F}"/>
          </ac:cxnSpMkLst>
        </pc:cxnChg>
        <pc:cxnChg chg="add del">
          <ac:chgData name="#CHAW KAY KHINE#" userId="S::kaykhine004@e.ntu.edu.sg::8a0cdf09-bc8e-4776-98b5-6082e27b0f06" providerId="AD" clId="Web-{63ED14A4-07E2-E8AE-1ED3-D8CBF3ED0FC7}" dt="2023-04-18T16:16:35.989" v="313"/>
          <ac:cxnSpMkLst>
            <pc:docMk/>
            <pc:sldMk cId="1841544716" sldId="257"/>
            <ac:cxnSpMk id="28" creationId="{E58B1629-F209-47B0-BA59-6BD937DBB08F}"/>
          </ac:cxnSpMkLst>
        </pc:cxnChg>
        <pc:cxnChg chg="add">
          <ac:chgData name="#CHAW KAY KHINE#" userId="S::kaykhine004@e.ntu.edu.sg::8a0cdf09-bc8e-4776-98b5-6082e27b0f06" providerId="AD" clId="Web-{63ED14A4-07E2-E8AE-1ED3-D8CBF3ED0FC7}" dt="2023-04-18T16:16:36.005" v="314"/>
          <ac:cxnSpMkLst>
            <pc:docMk/>
            <pc:sldMk cId="1841544716" sldId="257"/>
            <ac:cxnSpMk id="32" creationId="{E58B1629-F209-47B0-BA59-6BD937DBB08F}"/>
          </ac:cxnSpMkLst>
        </pc:cxnChg>
      </pc:sldChg>
      <pc:sldChg chg="modSp">
        <pc:chgData name="#CHAW KAY KHINE#" userId="S::kaykhine004@e.ntu.edu.sg::8a0cdf09-bc8e-4776-98b5-6082e27b0f06" providerId="AD" clId="Web-{63ED14A4-07E2-E8AE-1ED3-D8CBF3ED0FC7}" dt="2023-04-18T16:15:55.692" v="303" actId="20577"/>
        <pc:sldMkLst>
          <pc:docMk/>
          <pc:sldMk cId="2947953678" sldId="259"/>
        </pc:sldMkLst>
        <pc:spChg chg="mod">
          <ac:chgData name="#CHAW KAY KHINE#" userId="S::kaykhine004@e.ntu.edu.sg::8a0cdf09-bc8e-4776-98b5-6082e27b0f06" providerId="AD" clId="Web-{63ED14A4-07E2-E8AE-1ED3-D8CBF3ED0FC7}" dt="2023-04-18T16:15:55.692" v="303" actId="20577"/>
          <ac:spMkLst>
            <pc:docMk/>
            <pc:sldMk cId="2947953678" sldId="259"/>
            <ac:spMk id="2" creationId="{647AFD4F-8C41-CC74-D673-FC5B8BE7A7D1}"/>
          </ac:spMkLst>
        </pc:spChg>
      </pc:sldChg>
      <pc:sldChg chg="modSp">
        <pc:chgData name="#CHAW KAY KHINE#" userId="S::kaykhine004@e.ntu.edu.sg::8a0cdf09-bc8e-4776-98b5-6082e27b0f06" providerId="AD" clId="Web-{63ED14A4-07E2-E8AE-1ED3-D8CBF3ED0FC7}" dt="2023-04-18T16:15:52.238" v="302" actId="20577"/>
        <pc:sldMkLst>
          <pc:docMk/>
          <pc:sldMk cId="2093952426" sldId="260"/>
        </pc:sldMkLst>
        <pc:spChg chg="mod">
          <ac:chgData name="#CHAW KAY KHINE#" userId="S::kaykhine004@e.ntu.edu.sg::8a0cdf09-bc8e-4776-98b5-6082e27b0f06" providerId="AD" clId="Web-{63ED14A4-07E2-E8AE-1ED3-D8CBF3ED0FC7}" dt="2023-04-18T16:15:52.238" v="302" actId="20577"/>
          <ac:spMkLst>
            <pc:docMk/>
            <pc:sldMk cId="2093952426" sldId="260"/>
            <ac:spMk id="2" creationId="{65F48C90-9130-649D-A51B-92887ADB924E}"/>
          </ac:spMkLst>
        </pc:spChg>
        <pc:spChg chg="mod">
          <ac:chgData name="#CHAW KAY KHINE#" userId="S::kaykhine004@e.ntu.edu.sg::8a0cdf09-bc8e-4776-98b5-6082e27b0f06" providerId="AD" clId="Web-{63ED14A4-07E2-E8AE-1ED3-D8CBF3ED0FC7}" dt="2023-04-18T14:35:11.333" v="25" actId="20577"/>
          <ac:spMkLst>
            <pc:docMk/>
            <pc:sldMk cId="2093952426" sldId="260"/>
            <ac:spMk id="3" creationId="{8A4D595A-9454-8B84-D1A3-EC921893DD73}"/>
          </ac:spMkLst>
        </pc:spChg>
        <pc:spChg chg="mod">
          <ac:chgData name="#CHAW KAY KHINE#" userId="S::kaykhine004@e.ntu.edu.sg::8a0cdf09-bc8e-4776-98b5-6082e27b0f06" providerId="AD" clId="Web-{63ED14A4-07E2-E8AE-1ED3-D8CBF3ED0FC7}" dt="2023-04-18T16:15:38.129" v="299" actId="20577"/>
          <ac:spMkLst>
            <pc:docMk/>
            <pc:sldMk cId="2093952426" sldId="260"/>
            <ac:spMk id="4" creationId="{B4D97B64-0639-0B03-36D4-A065B1BF5DB2}"/>
          </ac:spMkLst>
        </pc:spChg>
      </pc:sldChg>
      <pc:sldChg chg="addSp delSp modSp mod ord setBg">
        <pc:chgData name="#CHAW KAY KHINE#" userId="S::kaykhine004@e.ntu.edu.sg::8a0cdf09-bc8e-4776-98b5-6082e27b0f06" providerId="AD" clId="Web-{63ED14A4-07E2-E8AE-1ED3-D8CBF3ED0FC7}" dt="2023-04-18T15:43:47.471" v="98" actId="14100"/>
        <pc:sldMkLst>
          <pc:docMk/>
          <pc:sldMk cId="1117721637" sldId="261"/>
        </pc:sldMkLst>
        <pc:spChg chg="mod">
          <ac:chgData name="#CHAW KAY KHINE#" userId="S::kaykhine004@e.ntu.edu.sg::8a0cdf09-bc8e-4776-98b5-6082e27b0f06" providerId="AD" clId="Web-{63ED14A4-07E2-E8AE-1ED3-D8CBF3ED0FC7}" dt="2023-04-18T15:43:47.471" v="98" actId="14100"/>
          <ac:spMkLst>
            <pc:docMk/>
            <pc:sldMk cId="1117721637" sldId="261"/>
            <ac:spMk id="2" creationId="{082862F3-2948-4DCC-A09E-1313F46C64AC}"/>
          </ac:spMkLst>
        </pc:spChg>
        <pc:spChg chg="del">
          <ac:chgData name="#CHAW KAY KHINE#" userId="S::kaykhine004@e.ntu.edu.sg::8a0cdf09-bc8e-4776-98b5-6082e27b0f06" providerId="AD" clId="Web-{63ED14A4-07E2-E8AE-1ED3-D8CBF3ED0FC7}" dt="2023-04-18T15:37:42.227" v="88"/>
          <ac:spMkLst>
            <pc:docMk/>
            <pc:sldMk cId="1117721637" sldId="261"/>
            <ac:spMk id="3" creationId="{474C284A-25C7-413E-3BD9-D984600DC323}"/>
          </ac:spMkLst>
        </pc:spChg>
        <pc:spChg chg="add del">
          <ac:chgData name="#CHAW KAY KHINE#" userId="S::kaykhine004@e.ntu.edu.sg::8a0cdf09-bc8e-4776-98b5-6082e27b0f06" providerId="AD" clId="Web-{63ED14A4-07E2-E8AE-1ED3-D8CBF3ED0FC7}" dt="2023-04-18T15:38:02.259" v="89"/>
          <ac:spMkLst>
            <pc:docMk/>
            <pc:sldMk cId="1117721637" sldId="261"/>
            <ac:spMk id="9" creationId="{D284A420-F50C-4C2C-B88E-E6F4EF504B6E}"/>
          </ac:spMkLst>
        </pc:spChg>
        <pc:spChg chg="add del">
          <ac:chgData name="#CHAW KAY KHINE#" userId="S::kaykhine004@e.ntu.edu.sg::8a0cdf09-bc8e-4776-98b5-6082e27b0f06" providerId="AD" clId="Web-{63ED14A4-07E2-E8AE-1ED3-D8CBF3ED0FC7}" dt="2023-04-18T15:38:02.259" v="89"/>
          <ac:spMkLst>
            <pc:docMk/>
            <pc:sldMk cId="1117721637" sldId="261"/>
            <ac:spMk id="11" creationId="{893A6D2E-5228-4998-9E24-EFCCA024675E}"/>
          </ac:spMkLst>
        </pc:spChg>
        <pc:spChg chg="add del">
          <ac:chgData name="#CHAW KAY KHINE#" userId="S::kaykhine004@e.ntu.edu.sg::8a0cdf09-bc8e-4776-98b5-6082e27b0f06" providerId="AD" clId="Web-{63ED14A4-07E2-E8AE-1ED3-D8CBF3ED0FC7}" dt="2023-04-18T15:38:02.259" v="89"/>
          <ac:spMkLst>
            <pc:docMk/>
            <pc:sldMk cId="1117721637" sldId="261"/>
            <ac:spMk id="17" creationId="{922E0291-99C8-40F9-ADAB-32589A3B57AA}"/>
          </ac:spMkLst>
        </pc:spChg>
        <pc:spChg chg="add del">
          <ac:chgData name="#CHAW KAY KHINE#" userId="S::kaykhine004@e.ntu.edu.sg::8a0cdf09-bc8e-4776-98b5-6082e27b0f06" providerId="AD" clId="Web-{63ED14A4-07E2-E8AE-1ED3-D8CBF3ED0FC7}" dt="2023-04-18T15:38:02.259" v="89"/>
          <ac:spMkLst>
            <pc:docMk/>
            <pc:sldMk cId="1117721637" sldId="261"/>
            <ac:spMk id="19" creationId="{095830D2-F2AE-4DD8-B586-89B0977916FF}"/>
          </ac:spMkLst>
        </pc:spChg>
        <pc:spChg chg="add del">
          <ac:chgData name="#CHAW KAY KHINE#" userId="S::kaykhine004@e.ntu.edu.sg::8a0cdf09-bc8e-4776-98b5-6082e27b0f06" providerId="AD" clId="Web-{63ED14A4-07E2-E8AE-1ED3-D8CBF3ED0FC7}" dt="2023-04-18T15:38:02.259" v="89"/>
          <ac:spMkLst>
            <pc:docMk/>
            <pc:sldMk cId="1117721637" sldId="261"/>
            <ac:spMk id="21" creationId="{7A8F735B-89DD-459E-BB4B-B9E1603DE41D}"/>
          </ac:spMkLst>
        </pc:spChg>
        <pc:spChg chg="add">
          <ac:chgData name="#CHAW KAY KHINE#" userId="S::kaykhine004@e.ntu.edu.sg::8a0cdf09-bc8e-4776-98b5-6082e27b0f06" providerId="AD" clId="Web-{63ED14A4-07E2-E8AE-1ED3-D8CBF3ED0FC7}" dt="2023-04-18T15:38:02.259" v="89"/>
          <ac:spMkLst>
            <pc:docMk/>
            <pc:sldMk cId="1117721637" sldId="261"/>
            <ac:spMk id="28" creationId="{D284A420-F50C-4C2C-B88E-E6F4EF504B6E}"/>
          </ac:spMkLst>
        </pc:spChg>
        <pc:spChg chg="add">
          <ac:chgData name="#CHAW KAY KHINE#" userId="S::kaykhine004@e.ntu.edu.sg::8a0cdf09-bc8e-4776-98b5-6082e27b0f06" providerId="AD" clId="Web-{63ED14A4-07E2-E8AE-1ED3-D8CBF3ED0FC7}" dt="2023-04-18T15:38:02.259" v="89"/>
          <ac:spMkLst>
            <pc:docMk/>
            <pc:sldMk cId="1117721637" sldId="261"/>
            <ac:spMk id="30" creationId="{893A6D2E-5228-4998-9E24-EFCCA024675E}"/>
          </ac:spMkLst>
        </pc:spChg>
        <pc:spChg chg="add">
          <ac:chgData name="#CHAW KAY KHINE#" userId="S::kaykhine004@e.ntu.edu.sg::8a0cdf09-bc8e-4776-98b5-6082e27b0f06" providerId="AD" clId="Web-{63ED14A4-07E2-E8AE-1ED3-D8CBF3ED0FC7}" dt="2023-04-18T15:38:02.259" v="89"/>
          <ac:spMkLst>
            <pc:docMk/>
            <pc:sldMk cId="1117721637" sldId="261"/>
            <ac:spMk id="36" creationId="{42AE77C8-8636-492A-ABA7-1B8730025A08}"/>
          </ac:spMkLst>
        </pc:spChg>
        <pc:spChg chg="add">
          <ac:chgData name="#CHAW KAY KHINE#" userId="S::kaykhine004@e.ntu.edu.sg::8a0cdf09-bc8e-4776-98b5-6082e27b0f06" providerId="AD" clId="Web-{63ED14A4-07E2-E8AE-1ED3-D8CBF3ED0FC7}" dt="2023-04-18T15:38:02.259" v="89"/>
          <ac:spMkLst>
            <pc:docMk/>
            <pc:sldMk cId="1117721637" sldId="261"/>
            <ac:spMk id="38" creationId="{079AB7E9-4C3D-48E5-BDC2-C6EBF5170B1F}"/>
          </ac:spMkLst>
        </pc:spChg>
        <pc:spChg chg="add">
          <ac:chgData name="#CHAW KAY KHINE#" userId="S::kaykhine004@e.ntu.edu.sg::8a0cdf09-bc8e-4776-98b5-6082e27b0f06" providerId="AD" clId="Web-{63ED14A4-07E2-E8AE-1ED3-D8CBF3ED0FC7}" dt="2023-04-18T15:38:02.259" v="89"/>
          <ac:spMkLst>
            <pc:docMk/>
            <pc:sldMk cId="1117721637" sldId="261"/>
            <ac:spMk id="42" creationId="{095830D2-F2AE-4DD8-B586-89B0977916FF}"/>
          </ac:spMkLst>
        </pc:spChg>
        <pc:picChg chg="add mod">
          <ac:chgData name="#CHAW KAY KHINE#" userId="S::kaykhine004@e.ntu.edu.sg::8a0cdf09-bc8e-4776-98b5-6082e27b0f06" providerId="AD" clId="Web-{63ED14A4-07E2-E8AE-1ED3-D8CBF3ED0FC7}" dt="2023-04-18T15:38:02.259" v="89"/>
          <ac:picMkLst>
            <pc:docMk/>
            <pc:sldMk cId="1117721637" sldId="261"/>
            <ac:picMk id="5" creationId="{DE659E37-3A19-84E4-AE2A-98F55A4483EE}"/>
          </ac:picMkLst>
        </pc:picChg>
        <pc:cxnChg chg="add del">
          <ac:chgData name="#CHAW KAY KHINE#" userId="S::kaykhine004@e.ntu.edu.sg::8a0cdf09-bc8e-4776-98b5-6082e27b0f06" providerId="AD" clId="Web-{63ED14A4-07E2-E8AE-1ED3-D8CBF3ED0FC7}" dt="2023-04-18T15:38:02.259" v="89"/>
          <ac:cxnSpMkLst>
            <pc:docMk/>
            <pc:sldMk cId="1117721637" sldId="261"/>
            <ac:cxnSpMk id="13" creationId="{3ADB48DB-8E25-4F2F-8C02-5B793937255F}"/>
          </ac:cxnSpMkLst>
        </pc:cxnChg>
        <pc:cxnChg chg="add del">
          <ac:chgData name="#CHAW KAY KHINE#" userId="S::kaykhine004@e.ntu.edu.sg::8a0cdf09-bc8e-4776-98b5-6082e27b0f06" providerId="AD" clId="Web-{63ED14A4-07E2-E8AE-1ED3-D8CBF3ED0FC7}" dt="2023-04-18T15:38:02.259" v="89"/>
          <ac:cxnSpMkLst>
            <pc:docMk/>
            <pc:sldMk cId="1117721637" sldId="261"/>
            <ac:cxnSpMk id="15" creationId="{C32BA7E3-7313-49C8-A245-A85BDEB13EB3}"/>
          </ac:cxnSpMkLst>
        </pc:cxnChg>
        <pc:cxnChg chg="add del">
          <ac:chgData name="#CHAW KAY KHINE#" userId="S::kaykhine004@e.ntu.edu.sg::8a0cdf09-bc8e-4776-98b5-6082e27b0f06" providerId="AD" clId="Web-{63ED14A4-07E2-E8AE-1ED3-D8CBF3ED0FC7}" dt="2023-04-18T15:38:02.259" v="89"/>
          <ac:cxnSpMkLst>
            <pc:docMk/>
            <pc:sldMk cId="1117721637" sldId="261"/>
            <ac:cxnSpMk id="23" creationId="{FAFF45CC-4046-4B20-8A54-5D613033F0AF}"/>
          </ac:cxnSpMkLst>
        </pc:cxnChg>
        <pc:cxnChg chg="add">
          <ac:chgData name="#CHAW KAY KHINE#" userId="S::kaykhine004@e.ntu.edu.sg::8a0cdf09-bc8e-4776-98b5-6082e27b0f06" providerId="AD" clId="Web-{63ED14A4-07E2-E8AE-1ED3-D8CBF3ED0FC7}" dt="2023-04-18T15:38:02.259" v="89"/>
          <ac:cxnSpMkLst>
            <pc:docMk/>
            <pc:sldMk cId="1117721637" sldId="261"/>
            <ac:cxnSpMk id="32" creationId="{3ADB48DB-8E25-4F2F-8C02-5B793937255F}"/>
          </ac:cxnSpMkLst>
        </pc:cxnChg>
        <pc:cxnChg chg="add">
          <ac:chgData name="#CHAW KAY KHINE#" userId="S::kaykhine004@e.ntu.edu.sg::8a0cdf09-bc8e-4776-98b5-6082e27b0f06" providerId="AD" clId="Web-{63ED14A4-07E2-E8AE-1ED3-D8CBF3ED0FC7}" dt="2023-04-18T15:38:02.259" v="89"/>
          <ac:cxnSpMkLst>
            <pc:docMk/>
            <pc:sldMk cId="1117721637" sldId="261"/>
            <ac:cxnSpMk id="34" creationId="{C32BA7E3-7313-49C8-A245-A85BDEB13EB3}"/>
          </ac:cxnSpMkLst>
        </pc:cxnChg>
        <pc:cxnChg chg="add">
          <ac:chgData name="#CHAW KAY KHINE#" userId="S::kaykhine004@e.ntu.edu.sg::8a0cdf09-bc8e-4776-98b5-6082e27b0f06" providerId="AD" clId="Web-{63ED14A4-07E2-E8AE-1ED3-D8CBF3ED0FC7}" dt="2023-04-18T15:38:02.259" v="89"/>
          <ac:cxnSpMkLst>
            <pc:docMk/>
            <pc:sldMk cId="1117721637" sldId="261"/>
            <ac:cxnSpMk id="40" creationId="{3B3C8882-5AB4-43BB-A137-6E7A8B730356}"/>
          </ac:cxnSpMkLst>
        </pc:cxnChg>
      </pc:sldChg>
      <pc:sldChg chg="addSp delSp modSp mod setBg">
        <pc:chgData name="#CHAW KAY KHINE#" userId="S::kaykhine004@e.ntu.edu.sg::8a0cdf09-bc8e-4776-98b5-6082e27b0f06" providerId="AD" clId="Web-{63ED14A4-07E2-E8AE-1ED3-D8CBF3ED0FC7}" dt="2023-04-18T15:59:48.104" v="172" actId="14100"/>
        <pc:sldMkLst>
          <pc:docMk/>
          <pc:sldMk cId="1885069967" sldId="265"/>
        </pc:sldMkLst>
        <pc:spChg chg="mod">
          <ac:chgData name="#CHAW KAY KHINE#" userId="S::kaykhine004@e.ntu.edu.sg::8a0cdf09-bc8e-4776-98b5-6082e27b0f06" providerId="AD" clId="Web-{63ED14A4-07E2-E8AE-1ED3-D8CBF3ED0FC7}" dt="2023-04-18T15:59:38.651" v="170" actId="1076"/>
          <ac:spMkLst>
            <pc:docMk/>
            <pc:sldMk cId="1885069967" sldId="265"/>
            <ac:spMk id="2" creationId="{21BBE3DF-183B-8F14-1E20-717F89E5B44D}"/>
          </ac:spMkLst>
        </pc:spChg>
        <pc:spChg chg="add del mod ord">
          <ac:chgData name="#CHAW KAY KHINE#" userId="S::kaykhine004@e.ntu.edu.sg::8a0cdf09-bc8e-4776-98b5-6082e27b0f06" providerId="AD" clId="Web-{63ED14A4-07E2-E8AE-1ED3-D8CBF3ED0FC7}" dt="2023-04-18T15:51:29.107" v="116"/>
          <ac:spMkLst>
            <pc:docMk/>
            <pc:sldMk cId="1885069967" sldId="265"/>
            <ac:spMk id="3" creationId="{B7C742B4-4862-B666-61DA-9C0DE160732D}"/>
          </ac:spMkLst>
        </pc:spChg>
        <pc:spChg chg="add del mod">
          <ac:chgData name="#CHAW KAY KHINE#" userId="S::kaykhine004@e.ntu.edu.sg::8a0cdf09-bc8e-4776-98b5-6082e27b0f06" providerId="AD" clId="Web-{63ED14A4-07E2-E8AE-1ED3-D8CBF3ED0FC7}" dt="2023-04-18T15:51:36.873" v="118"/>
          <ac:spMkLst>
            <pc:docMk/>
            <pc:sldMk cId="1885069967" sldId="265"/>
            <ac:spMk id="5" creationId="{E12816A4-716B-B8BC-2808-4E857D6FBD1A}"/>
          </ac:spMkLst>
        </pc:spChg>
        <pc:spChg chg="add del">
          <ac:chgData name="#CHAW KAY KHINE#" userId="S::kaykhine004@e.ntu.edu.sg::8a0cdf09-bc8e-4776-98b5-6082e27b0f06" providerId="AD" clId="Web-{63ED14A4-07E2-E8AE-1ED3-D8CBF3ED0FC7}" dt="2023-04-18T15:51:07.451" v="111"/>
          <ac:spMkLst>
            <pc:docMk/>
            <pc:sldMk cId="1885069967" sldId="265"/>
            <ac:spMk id="10" creationId="{B210AC1D-4063-4C6E-9528-FA9C4C0C18E6}"/>
          </ac:spMkLst>
        </pc:spChg>
        <pc:spChg chg="add del">
          <ac:chgData name="#CHAW KAY KHINE#" userId="S::kaykhine004@e.ntu.edu.sg::8a0cdf09-bc8e-4776-98b5-6082e27b0f06" providerId="AD" clId="Web-{63ED14A4-07E2-E8AE-1ED3-D8CBF3ED0FC7}" dt="2023-04-18T15:51:07.451" v="111"/>
          <ac:spMkLst>
            <pc:docMk/>
            <pc:sldMk cId="1885069967" sldId="265"/>
            <ac:spMk id="12" creationId="{02F8C595-E68C-4306-AED8-DC7826A0A506}"/>
          </ac:spMkLst>
        </pc:spChg>
        <pc:spChg chg="add del">
          <ac:chgData name="#CHAW KAY KHINE#" userId="S::kaykhine004@e.ntu.edu.sg::8a0cdf09-bc8e-4776-98b5-6082e27b0f06" providerId="AD" clId="Web-{63ED14A4-07E2-E8AE-1ED3-D8CBF3ED0FC7}" dt="2023-04-18T15:51:15.138" v="113"/>
          <ac:spMkLst>
            <pc:docMk/>
            <pc:sldMk cId="1885069967" sldId="265"/>
            <ac:spMk id="16" creationId="{3ECBE1F1-D69B-4AFA-ABD5-8E41720EF6DE}"/>
          </ac:spMkLst>
        </pc:spChg>
        <pc:spChg chg="add del">
          <ac:chgData name="#CHAW KAY KHINE#" userId="S::kaykhine004@e.ntu.edu.sg::8a0cdf09-bc8e-4776-98b5-6082e27b0f06" providerId="AD" clId="Web-{63ED14A4-07E2-E8AE-1ED3-D8CBF3ED0FC7}" dt="2023-04-18T15:51:15.138" v="113"/>
          <ac:spMkLst>
            <pc:docMk/>
            <pc:sldMk cId="1885069967" sldId="265"/>
            <ac:spMk id="17" creationId="{603A6265-E10C-4B85-9C20-E75FCAF9CC63}"/>
          </ac:spMkLst>
        </pc:spChg>
        <pc:spChg chg="add del mod">
          <ac:chgData name="#CHAW KAY KHINE#" userId="S::kaykhine004@e.ntu.edu.sg::8a0cdf09-bc8e-4776-98b5-6082e27b0f06" providerId="AD" clId="Web-{63ED14A4-07E2-E8AE-1ED3-D8CBF3ED0FC7}" dt="2023-04-18T15:53:03.688" v="129"/>
          <ac:spMkLst>
            <pc:docMk/>
            <pc:sldMk cId="1885069967" sldId="265"/>
            <ac:spMk id="37" creationId="{C0B03C2C-24A8-613F-37D4-07C34CDF144C}"/>
          </ac:spMkLst>
        </pc:spChg>
        <pc:spChg chg="add del mod">
          <ac:chgData name="#CHAW KAY KHINE#" userId="S::kaykhine004@e.ntu.edu.sg::8a0cdf09-bc8e-4776-98b5-6082e27b0f06" providerId="AD" clId="Web-{63ED14A4-07E2-E8AE-1ED3-D8CBF3ED0FC7}" dt="2023-04-18T15:54:03.924" v="139"/>
          <ac:spMkLst>
            <pc:docMk/>
            <pc:sldMk cId="1885069967" sldId="265"/>
            <ac:spMk id="40" creationId="{B06CBE8B-5416-8BAC-B8D7-834A76989112}"/>
          </ac:spMkLst>
        </pc:spChg>
        <pc:graphicFrameChg chg="add del">
          <ac:chgData name="#CHAW KAY KHINE#" userId="S::kaykhine004@e.ntu.edu.sg::8a0cdf09-bc8e-4776-98b5-6082e27b0f06" providerId="AD" clId="Web-{63ED14A4-07E2-E8AE-1ED3-D8CBF3ED0FC7}" dt="2023-04-18T15:51:29.045" v="115"/>
          <ac:graphicFrameMkLst>
            <pc:docMk/>
            <pc:sldMk cId="1885069967" sldId="265"/>
            <ac:graphicFrameMk id="7" creationId="{917F8E7E-2885-AA65-C8C7-0E69351A54F5}"/>
          </ac:graphicFrameMkLst>
        </pc:graphicFrameChg>
        <pc:graphicFrameChg chg="add mod">
          <ac:chgData name="#CHAW KAY KHINE#" userId="S::kaykhine004@e.ntu.edu.sg::8a0cdf09-bc8e-4776-98b5-6082e27b0f06" providerId="AD" clId="Web-{63ED14A4-07E2-E8AE-1ED3-D8CBF3ED0FC7}" dt="2023-04-18T15:59:48.104" v="172" actId="14100"/>
          <ac:graphicFrameMkLst>
            <pc:docMk/>
            <pc:sldMk cId="1885069967" sldId="265"/>
            <ac:graphicFrameMk id="9" creationId="{2B64CD53-0CAE-2950-6972-E98B0D42EF76}"/>
          </ac:graphicFrameMkLst>
        </pc:graphicFrameChg>
        <pc:picChg chg="add del mod ord">
          <ac:chgData name="#CHAW KAY KHINE#" userId="S::kaykhine004@e.ntu.edu.sg::8a0cdf09-bc8e-4776-98b5-6082e27b0f06" providerId="AD" clId="Web-{63ED14A4-07E2-E8AE-1ED3-D8CBF3ED0FC7}" dt="2023-04-18T15:51:36.873" v="118"/>
          <ac:picMkLst>
            <pc:docMk/>
            <pc:sldMk cId="1885069967" sldId="265"/>
            <ac:picMk id="4" creationId="{11D38943-68DB-2B40-D832-DCD78DF72341}"/>
          </ac:picMkLst>
        </pc:picChg>
        <pc:picChg chg="add mod">
          <ac:chgData name="#CHAW KAY KHINE#" userId="S::kaykhine004@e.ntu.edu.sg::8a0cdf09-bc8e-4776-98b5-6082e27b0f06" providerId="AD" clId="Web-{63ED14A4-07E2-E8AE-1ED3-D8CBF3ED0FC7}" dt="2023-04-18T15:59:29.823" v="169" actId="1076"/>
          <ac:picMkLst>
            <pc:docMk/>
            <pc:sldMk cId="1885069967" sldId="265"/>
            <ac:picMk id="36" creationId="{38FFAF23-8D61-73E1-F2E2-794387B62B12}"/>
          </ac:picMkLst>
        </pc:picChg>
        <pc:picChg chg="add del mod">
          <ac:chgData name="#CHAW KAY KHINE#" userId="S::kaykhine004@e.ntu.edu.sg::8a0cdf09-bc8e-4776-98b5-6082e27b0f06" providerId="AD" clId="Web-{63ED14A4-07E2-E8AE-1ED3-D8CBF3ED0FC7}" dt="2023-04-18T15:55:55.098" v="153"/>
          <ac:picMkLst>
            <pc:docMk/>
            <pc:sldMk cId="1885069967" sldId="265"/>
            <ac:picMk id="39" creationId="{E3C30D9D-98A3-DE4D-0E52-DE94901AFBEB}"/>
          </ac:picMkLst>
        </pc:picChg>
        <pc:picChg chg="add del mod">
          <ac:chgData name="#CHAW KAY KHINE#" userId="S::kaykhine004@e.ntu.edu.sg::8a0cdf09-bc8e-4776-98b5-6082e27b0f06" providerId="AD" clId="Web-{63ED14A4-07E2-E8AE-1ED3-D8CBF3ED0FC7}" dt="2023-04-18T15:59:15.619" v="168"/>
          <ac:picMkLst>
            <pc:docMk/>
            <pc:sldMk cId="1885069967" sldId="265"/>
            <ac:picMk id="107" creationId="{3E5A70EC-695A-8E7D-0CEB-C011C6DE4431}"/>
          </ac:picMkLst>
        </pc:picChg>
        <pc:cxnChg chg="add del">
          <ac:chgData name="#CHAW KAY KHINE#" userId="S::kaykhine004@e.ntu.edu.sg::8a0cdf09-bc8e-4776-98b5-6082e27b0f06" providerId="AD" clId="Web-{63ED14A4-07E2-E8AE-1ED3-D8CBF3ED0FC7}" dt="2023-04-18T15:51:07.451" v="111"/>
          <ac:cxnSpMkLst>
            <pc:docMk/>
            <pc:sldMk cId="1885069967" sldId="265"/>
            <ac:cxnSpMk id="14" creationId="{E58B1629-F209-47B0-BA59-6BD937DBB08F}"/>
          </ac:cxnSpMkLst>
        </pc:cxnChg>
        <pc:cxnChg chg="add del">
          <ac:chgData name="#CHAW KAY KHINE#" userId="S::kaykhine004@e.ntu.edu.sg::8a0cdf09-bc8e-4776-98b5-6082e27b0f06" providerId="AD" clId="Web-{63ED14A4-07E2-E8AE-1ED3-D8CBF3ED0FC7}" dt="2023-04-18T15:51:15.138" v="113"/>
          <ac:cxnSpMkLst>
            <pc:docMk/>
            <pc:sldMk cId="1885069967" sldId="265"/>
            <ac:cxnSpMk id="18" creationId="{61FF92BA-874E-408A-BFAD-416A7FFE5976}"/>
          </ac:cxnSpMkLst>
        </pc:cxnChg>
      </pc:sldChg>
      <pc:sldChg chg="ord">
        <pc:chgData name="#CHAW KAY KHINE#" userId="S::kaykhine004@e.ntu.edu.sg::8a0cdf09-bc8e-4776-98b5-6082e27b0f06" providerId="AD" clId="Web-{63ED14A4-07E2-E8AE-1ED3-D8CBF3ED0FC7}" dt="2023-04-18T16:08:23.352" v="173"/>
        <pc:sldMkLst>
          <pc:docMk/>
          <pc:sldMk cId="3909674436" sldId="270"/>
        </pc:sldMkLst>
      </pc:sldChg>
      <pc:sldChg chg="modSp del">
        <pc:chgData name="#CHAW KAY KHINE#" userId="S::kaykhine004@e.ntu.edu.sg::8a0cdf09-bc8e-4776-98b5-6082e27b0f06" providerId="AD" clId="Web-{63ED14A4-07E2-E8AE-1ED3-D8CBF3ED0FC7}" dt="2023-04-18T16:19:13.790" v="331"/>
        <pc:sldMkLst>
          <pc:docMk/>
          <pc:sldMk cId="2936781316" sldId="271"/>
        </pc:sldMkLst>
        <pc:spChg chg="mod">
          <ac:chgData name="#CHAW KAY KHINE#" userId="S::kaykhine004@e.ntu.edu.sg::8a0cdf09-bc8e-4776-98b5-6082e27b0f06" providerId="AD" clId="Web-{63ED14A4-07E2-E8AE-1ED3-D8CBF3ED0FC7}" dt="2023-04-18T16:19:07.790" v="330" actId="20577"/>
          <ac:spMkLst>
            <pc:docMk/>
            <pc:sldMk cId="2936781316" sldId="271"/>
            <ac:spMk id="3" creationId="{DD7CB5C3-DFD0-EFAF-CC23-E3DBD47A05CA}"/>
          </ac:spMkLst>
        </pc:spChg>
      </pc:sldChg>
      <pc:sldChg chg="modSp">
        <pc:chgData name="#CHAW KAY KHINE#" userId="S::kaykhine004@e.ntu.edu.sg::8a0cdf09-bc8e-4776-98b5-6082e27b0f06" providerId="AD" clId="Web-{63ED14A4-07E2-E8AE-1ED3-D8CBF3ED0FC7}" dt="2023-04-18T16:16:03.645" v="305" actId="20577"/>
        <pc:sldMkLst>
          <pc:docMk/>
          <pc:sldMk cId="807793954" sldId="274"/>
        </pc:sldMkLst>
        <pc:spChg chg="mod">
          <ac:chgData name="#CHAW KAY KHINE#" userId="S::kaykhine004@e.ntu.edu.sg::8a0cdf09-bc8e-4776-98b5-6082e27b0f06" providerId="AD" clId="Web-{63ED14A4-07E2-E8AE-1ED3-D8CBF3ED0FC7}" dt="2023-04-18T16:16:03.645" v="305" actId="20577"/>
          <ac:spMkLst>
            <pc:docMk/>
            <pc:sldMk cId="807793954" sldId="274"/>
            <ac:spMk id="3" creationId="{0A971AF6-600A-F451-38BA-A8865292AEED}"/>
          </ac:spMkLst>
        </pc:spChg>
      </pc:sldChg>
      <pc:sldChg chg="modSp">
        <pc:chgData name="#CHAW KAY KHINE#" userId="S::kaykhine004@e.ntu.edu.sg::8a0cdf09-bc8e-4776-98b5-6082e27b0f06" providerId="AD" clId="Web-{63ED14A4-07E2-E8AE-1ED3-D8CBF3ED0FC7}" dt="2023-04-18T16:15:58.973" v="304" actId="20577"/>
        <pc:sldMkLst>
          <pc:docMk/>
          <pc:sldMk cId="4285610318" sldId="275"/>
        </pc:sldMkLst>
        <pc:spChg chg="mod">
          <ac:chgData name="#CHAW KAY KHINE#" userId="S::kaykhine004@e.ntu.edu.sg::8a0cdf09-bc8e-4776-98b5-6082e27b0f06" providerId="AD" clId="Web-{63ED14A4-07E2-E8AE-1ED3-D8CBF3ED0FC7}" dt="2023-04-18T16:15:58.973" v="304" actId="20577"/>
          <ac:spMkLst>
            <pc:docMk/>
            <pc:sldMk cId="4285610318" sldId="275"/>
            <ac:spMk id="3" creationId="{6FE0E96D-5832-1BCD-DC73-27BA2A6AFF90}"/>
          </ac:spMkLst>
        </pc:spChg>
        <pc:spChg chg="mod">
          <ac:chgData name="#CHAW KAY KHINE#" userId="S::kaykhine004@e.ntu.edu.sg::8a0cdf09-bc8e-4776-98b5-6082e27b0f06" providerId="AD" clId="Web-{63ED14A4-07E2-E8AE-1ED3-D8CBF3ED0FC7}" dt="2023-04-18T16:15:26.597" v="292" actId="20577"/>
          <ac:spMkLst>
            <pc:docMk/>
            <pc:sldMk cId="4285610318" sldId="275"/>
            <ac:spMk id="4" creationId="{E9352E81-E99A-3840-BFA8-0F52C395A1FB}"/>
          </ac:spMkLst>
        </pc:spChg>
      </pc:sldChg>
      <pc:sldChg chg="addSp delSp modSp new mod setBg">
        <pc:chgData name="#CHAW KAY KHINE#" userId="S::kaykhine004@e.ntu.edu.sg::8a0cdf09-bc8e-4776-98b5-6082e27b0f06" providerId="AD" clId="Web-{63ED14A4-07E2-E8AE-1ED3-D8CBF3ED0FC7}" dt="2023-04-18T16:15:48.316" v="301" actId="20577"/>
        <pc:sldMkLst>
          <pc:docMk/>
          <pc:sldMk cId="4176606672" sldId="276"/>
        </pc:sldMkLst>
        <pc:spChg chg="add mod ord">
          <ac:chgData name="#CHAW KAY KHINE#" userId="S::kaykhine004@e.ntu.edu.sg::8a0cdf09-bc8e-4776-98b5-6082e27b0f06" providerId="AD" clId="Web-{63ED14A4-07E2-E8AE-1ED3-D8CBF3ED0FC7}" dt="2023-04-18T15:20:49.279" v="76"/>
          <ac:spMkLst>
            <pc:docMk/>
            <pc:sldMk cId="4176606672" sldId="276"/>
            <ac:spMk id="2" creationId="{5332184B-92D7-93A7-40A4-BAC923EB614B}"/>
          </ac:spMkLst>
        </pc:spChg>
        <pc:spChg chg="add mod">
          <ac:chgData name="#CHAW KAY KHINE#" userId="S::kaykhine004@e.ntu.edu.sg::8a0cdf09-bc8e-4776-98b5-6082e27b0f06" providerId="AD" clId="Web-{63ED14A4-07E2-E8AE-1ED3-D8CBF3ED0FC7}" dt="2023-04-18T16:15:45.504" v="300" actId="20577"/>
          <ac:spMkLst>
            <pc:docMk/>
            <pc:sldMk cId="4176606672" sldId="276"/>
            <ac:spMk id="3" creationId="{83FB99CF-134A-D860-3B64-41E21A1B3315}"/>
          </ac:spMkLst>
        </pc:spChg>
        <pc:spChg chg="add mod">
          <ac:chgData name="#CHAW KAY KHINE#" userId="S::kaykhine004@e.ntu.edu.sg::8a0cdf09-bc8e-4776-98b5-6082e27b0f06" providerId="AD" clId="Web-{63ED14A4-07E2-E8AE-1ED3-D8CBF3ED0FC7}" dt="2023-04-18T15:20:49.279" v="76"/>
          <ac:spMkLst>
            <pc:docMk/>
            <pc:sldMk cId="4176606672" sldId="276"/>
            <ac:spMk id="4" creationId="{A1E8884E-A40F-ABC4-126D-9A7DB613E1BA}"/>
          </ac:spMkLst>
        </pc:spChg>
        <pc:spChg chg="add mod">
          <ac:chgData name="#CHAW KAY KHINE#" userId="S::kaykhine004@e.ntu.edu.sg::8a0cdf09-bc8e-4776-98b5-6082e27b0f06" providerId="AD" clId="Web-{63ED14A4-07E2-E8AE-1ED3-D8CBF3ED0FC7}" dt="2023-04-18T16:15:48.316" v="301" actId="20577"/>
          <ac:spMkLst>
            <pc:docMk/>
            <pc:sldMk cId="4176606672" sldId="276"/>
            <ac:spMk id="5" creationId="{D3F1683E-92F1-9C54-7A46-89179D1A9477}"/>
          </ac:spMkLst>
        </pc:spChg>
        <pc:spChg chg="add del">
          <ac:chgData name="#CHAW KAY KHINE#" userId="S::kaykhine004@e.ntu.edu.sg::8a0cdf09-bc8e-4776-98b5-6082e27b0f06" providerId="AD" clId="Web-{63ED14A4-07E2-E8AE-1ED3-D8CBF3ED0FC7}" dt="2023-04-18T15:20:29.310" v="72"/>
          <ac:spMkLst>
            <pc:docMk/>
            <pc:sldMk cId="4176606672" sldId="276"/>
            <ac:spMk id="11" creationId="{038E7D36-B1C9-463C-983F-AEA5810A60D0}"/>
          </ac:spMkLst>
        </pc:spChg>
        <pc:spChg chg="add del">
          <ac:chgData name="#CHAW KAY KHINE#" userId="S::kaykhine004@e.ntu.edu.sg::8a0cdf09-bc8e-4776-98b5-6082e27b0f06" providerId="AD" clId="Web-{63ED14A4-07E2-E8AE-1ED3-D8CBF3ED0FC7}" dt="2023-04-18T15:20:29.310" v="72"/>
          <ac:spMkLst>
            <pc:docMk/>
            <pc:sldMk cId="4176606672" sldId="276"/>
            <ac:spMk id="13" creationId="{37B9A221-B33F-47C2-85FF-2C8F363D797B}"/>
          </ac:spMkLst>
        </pc:spChg>
        <pc:spChg chg="add del">
          <ac:chgData name="#CHAW KAY KHINE#" userId="S::kaykhine004@e.ntu.edu.sg::8a0cdf09-bc8e-4776-98b5-6082e27b0f06" providerId="AD" clId="Web-{63ED14A4-07E2-E8AE-1ED3-D8CBF3ED0FC7}" dt="2023-04-18T15:20:29.310" v="72"/>
          <ac:spMkLst>
            <pc:docMk/>
            <pc:sldMk cId="4176606672" sldId="276"/>
            <ac:spMk id="15" creationId="{CD0E0EF1-7626-4514-9337-271DD661B1EB}"/>
          </ac:spMkLst>
        </pc:spChg>
        <pc:spChg chg="add del">
          <ac:chgData name="#CHAW KAY KHINE#" userId="S::kaykhine004@e.ntu.edu.sg::8a0cdf09-bc8e-4776-98b5-6082e27b0f06" providerId="AD" clId="Web-{63ED14A4-07E2-E8AE-1ED3-D8CBF3ED0FC7}" dt="2023-04-18T15:20:29.310" v="72"/>
          <ac:spMkLst>
            <pc:docMk/>
            <pc:sldMk cId="4176606672" sldId="276"/>
            <ac:spMk id="17" creationId="{5F0B1492-9A00-4F80-8771-0BB2C2C4353C}"/>
          </ac:spMkLst>
        </pc:spChg>
        <pc:spChg chg="add del">
          <ac:chgData name="#CHAW KAY KHINE#" userId="S::kaykhine004@e.ntu.edu.sg::8a0cdf09-bc8e-4776-98b5-6082e27b0f06" providerId="AD" clId="Web-{63ED14A4-07E2-E8AE-1ED3-D8CBF3ED0FC7}" dt="2023-04-18T15:20:29.310" v="72"/>
          <ac:spMkLst>
            <pc:docMk/>
            <pc:sldMk cId="4176606672" sldId="276"/>
            <ac:spMk id="23" creationId="{8452FFB1-9B1F-4CA7-981E-ECF6DA0D019A}"/>
          </ac:spMkLst>
        </pc:spChg>
        <pc:spChg chg="add del">
          <ac:chgData name="#CHAW KAY KHINE#" userId="S::kaykhine004@e.ntu.edu.sg::8a0cdf09-bc8e-4776-98b5-6082e27b0f06" providerId="AD" clId="Web-{63ED14A4-07E2-E8AE-1ED3-D8CBF3ED0FC7}" dt="2023-04-18T15:20:29.310" v="72"/>
          <ac:spMkLst>
            <pc:docMk/>
            <pc:sldMk cId="4176606672" sldId="276"/>
            <ac:spMk id="25" creationId="{27F42CDF-174D-40A8-A28A-ED886E4FE041}"/>
          </ac:spMkLst>
        </pc:spChg>
        <pc:spChg chg="add del">
          <ac:chgData name="#CHAW KAY KHINE#" userId="S::kaykhine004@e.ntu.edu.sg::8a0cdf09-bc8e-4776-98b5-6082e27b0f06" providerId="AD" clId="Web-{63ED14A4-07E2-E8AE-1ED3-D8CBF3ED0FC7}" dt="2023-04-18T15:20:33.372" v="74"/>
          <ac:spMkLst>
            <pc:docMk/>
            <pc:sldMk cId="4176606672" sldId="276"/>
            <ac:spMk id="29" creationId="{E82F361B-984A-43B6-AFE8-1F14394284E4}"/>
          </ac:spMkLst>
        </pc:spChg>
        <pc:spChg chg="add del">
          <ac:chgData name="#CHAW KAY KHINE#" userId="S::kaykhine004@e.ntu.edu.sg::8a0cdf09-bc8e-4776-98b5-6082e27b0f06" providerId="AD" clId="Web-{63ED14A4-07E2-E8AE-1ED3-D8CBF3ED0FC7}" dt="2023-04-18T15:20:33.372" v="74"/>
          <ac:spMkLst>
            <pc:docMk/>
            <pc:sldMk cId="4176606672" sldId="276"/>
            <ac:spMk id="30" creationId="{038E7D36-B1C9-463C-983F-AEA5810A60D0}"/>
          </ac:spMkLst>
        </pc:spChg>
        <pc:spChg chg="add del">
          <ac:chgData name="#CHAW KAY KHINE#" userId="S::kaykhine004@e.ntu.edu.sg::8a0cdf09-bc8e-4776-98b5-6082e27b0f06" providerId="AD" clId="Web-{63ED14A4-07E2-E8AE-1ED3-D8CBF3ED0FC7}" dt="2023-04-18T15:20:33.372" v="74"/>
          <ac:spMkLst>
            <pc:docMk/>
            <pc:sldMk cId="4176606672" sldId="276"/>
            <ac:spMk id="31" creationId="{A00D05C5-0B88-4CCD-B886-684DC5226EF6}"/>
          </ac:spMkLst>
        </pc:spChg>
        <pc:spChg chg="add del">
          <ac:chgData name="#CHAW KAY KHINE#" userId="S::kaykhine004@e.ntu.edu.sg::8a0cdf09-bc8e-4776-98b5-6082e27b0f06" providerId="AD" clId="Web-{63ED14A4-07E2-E8AE-1ED3-D8CBF3ED0FC7}" dt="2023-04-18T15:20:33.372" v="74"/>
          <ac:spMkLst>
            <pc:docMk/>
            <pc:sldMk cId="4176606672" sldId="276"/>
            <ac:spMk id="32" creationId="{37B9A221-B33F-47C2-85FF-2C8F363D797B}"/>
          </ac:spMkLst>
        </pc:spChg>
        <pc:spChg chg="add del">
          <ac:chgData name="#CHAW KAY KHINE#" userId="S::kaykhine004@e.ntu.edu.sg::8a0cdf09-bc8e-4776-98b5-6082e27b0f06" providerId="AD" clId="Web-{63ED14A4-07E2-E8AE-1ED3-D8CBF3ED0FC7}" dt="2023-04-18T15:20:33.372" v="74"/>
          <ac:spMkLst>
            <pc:docMk/>
            <pc:sldMk cId="4176606672" sldId="276"/>
            <ac:spMk id="34" creationId="{CD0E0EF1-7626-4514-9337-271DD661B1EB}"/>
          </ac:spMkLst>
        </pc:spChg>
        <pc:spChg chg="add del">
          <ac:chgData name="#CHAW KAY KHINE#" userId="S::kaykhine004@e.ntu.edu.sg::8a0cdf09-bc8e-4776-98b5-6082e27b0f06" providerId="AD" clId="Web-{63ED14A4-07E2-E8AE-1ED3-D8CBF3ED0FC7}" dt="2023-04-18T15:20:33.372" v="74"/>
          <ac:spMkLst>
            <pc:docMk/>
            <pc:sldMk cId="4176606672" sldId="276"/>
            <ac:spMk id="35" creationId="{5F0B1492-9A00-4F80-8771-0BB2C2C4353C}"/>
          </ac:spMkLst>
        </pc:spChg>
        <pc:spChg chg="add del">
          <ac:chgData name="#CHAW KAY KHINE#" userId="S::kaykhine004@e.ntu.edu.sg::8a0cdf09-bc8e-4776-98b5-6082e27b0f06" providerId="AD" clId="Web-{63ED14A4-07E2-E8AE-1ED3-D8CBF3ED0FC7}" dt="2023-04-18T15:20:33.372" v="74"/>
          <ac:spMkLst>
            <pc:docMk/>
            <pc:sldMk cId="4176606672" sldId="276"/>
            <ac:spMk id="38" creationId="{F8CBAF66-CE7A-4053-85C7-79E25B630DBD}"/>
          </ac:spMkLst>
        </pc:spChg>
        <pc:spChg chg="add del">
          <ac:chgData name="#CHAW KAY KHINE#" userId="S::kaykhine004@e.ntu.edu.sg::8a0cdf09-bc8e-4776-98b5-6082e27b0f06" providerId="AD" clId="Web-{63ED14A4-07E2-E8AE-1ED3-D8CBF3ED0FC7}" dt="2023-04-18T15:20:33.372" v="74"/>
          <ac:spMkLst>
            <pc:docMk/>
            <pc:sldMk cId="4176606672" sldId="276"/>
            <ac:spMk id="39" creationId="{09B2A6B6-935D-4EF8-8248-E2FE4E918E44}"/>
          </ac:spMkLst>
        </pc:spChg>
        <pc:spChg chg="add del">
          <ac:chgData name="#CHAW KAY KHINE#" userId="S::kaykhine004@e.ntu.edu.sg::8a0cdf09-bc8e-4776-98b5-6082e27b0f06" providerId="AD" clId="Web-{63ED14A4-07E2-E8AE-1ED3-D8CBF3ED0FC7}" dt="2023-04-18T15:20:33.372" v="74"/>
          <ac:spMkLst>
            <pc:docMk/>
            <pc:sldMk cId="4176606672" sldId="276"/>
            <ac:spMk id="40" creationId="{4F2A6A32-9ADF-4DD4-AEA5-0D1FF0F8B490}"/>
          </ac:spMkLst>
        </pc:spChg>
        <pc:spChg chg="add del">
          <ac:chgData name="#CHAW KAY KHINE#" userId="S::kaykhine004@e.ntu.edu.sg::8a0cdf09-bc8e-4776-98b5-6082e27b0f06" providerId="AD" clId="Web-{63ED14A4-07E2-E8AE-1ED3-D8CBF3ED0FC7}" dt="2023-04-18T15:20:49.279" v="76"/>
          <ac:spMkLst>
            <pc:docMk/>
            <pc:sldMk cId="4176606672" sldId="276"/>
            <ac:spMk id="42" creationId="{038E7D36-B1C9-463C-983F-AEA5810A60D0}"/>
          </ac:spMkLst>
        </pc:spChg>
        <pc:spChg chg="add del">
          <ac:chgData name="#CHAW KAY KHINE#" userId="S::kaykhine004@e.ntu.edu.sg::8a0cdf09-bc8e-4776-98b5-6082e27b0f06" providerId="AD" clId="Web-{63ED14A4-07E2-E8AE-1ED3-D8CBF3ED0FC7}" dt="2023-04-18T15:20:49.279" v="76"/>
          <ac:spMkLst>
            <pc:docMk/>
            <pc:sldMk cId="4176606672" sldId="276"/>
            <ac:spMk id="43" creationId="{37B9A221-B33F-47C2-85FF-2C8F363D797B}"/>
          </ac:spMkLst>
        </pc:spChg>
        <pc:spChg chg="add del">
          <ac:chgData name="#CHAW KAY KHINE#" userId="S::kaykhine004@e.ntu.edu.sg::8a0cdf09-bc8e-4776-98b5-6082e27b0f06" providerId="AD" clId="Web-{63ED14A4-07E2-E8AE-1ED3-D8CBF3ED0FC7}" dt="2023-04-18T15:20:49.279" v="76"/>
          <ac:spMkLst>
            <pc:docMk/>
            <pc:sldMk cId="4176606672" sldId="276"/>
            <ac:spMk id="44" creationId="{CD0E0EF1-7626-4514-9337-271DD661B1EB}"/>
          </ac:spMkLst>
        </pc:spChg>
        <pc:spChg chg="add del">
          <ac:chgData name="#CHAW KAY KHINE#" userId="S::kaykhine004@e.ntu.edu.sg::8a0cdf09-bc8e-4776-98b5-6082e27b0f06" providerId="AD" clId="Web-{63ED14A4-07E2-E8AE-1ED3-D8CBF3ED0FC7}" dt="2023-04-18T15:20:49.279" v="76"/>
          <ac:spMkLst>
            <pc:docMk/>
            <pc:sldMk cId="4176606672" sldId="276"/>
            <ac:spMk id="45" creationId="{5F0B1492-9A00-4F80-8771-0BB2C2C4353C}"/>
          </ac:spMkLst>
        </pc:spChg>
        <pc:spChg chg="add del">
          <ac:chgData name="#CHAW KAY KHINE#" userId="S::kaykhine004@e.ntu.edu.sg::8a0cdf09-bc8e-4776-98b5-6082e27b0f06" providerId="AD" clId="Web-{63ED14A4-07E2-E8AE-1ED3-D8CBF3ED0FC7}" dt="2023-04-18T15:20:49.279" v="76"/>
          <ac:spMkLst>
            <pc:docMk/>
            <pc:sldMk cId="4176606672" sldId="276"/>
            <ac:spMk id="48" creationId="{649C91A9-84E7-4BF0-9026-62F01380D853}"/>
          </ac:spMkLst>
        </pc:spChg>
        <pc:spChg chg="add del">
          <ac:chgData name="#CHAW KAY KHINE#" userId="S::kaykhine004@e.ntu.edu.sg::8a0cdf09-bc8e-4776-98b5-6082e27b0f06" providerId="AD" clId="Web-{63ED14A4-07E2-E8AE-1ED3-D8CBF3ED0FC7}" dt="2023-04-18T15:20:49.279" v="76"/>
          <ac:spMkLst>
            <pc:docMk/>
            <pc:sldMk cId="4176606672" sldId="276"/>
            <ac:spMk id="49" creationId="{9B47378D-AD27-45D0-8C1C-5B1098DCC068}"/>
          </ac:spMkLst>
        </pc:spChg>
        <pc:cxnChg chg="add del">
          <ac:chgData name="#CHAW KAY KHINE#" userId="S::kaykhine004@e.ntu.edu.sg::8a0cdf09-bc8e-4776-98b5-6082e27b0f06" providerId="AD" clId="Web-{63ED14A4-07E2-E8AE-1ED3-D8CBF3ED0FC7}" dt="2023-04-18T15:20:29.310" v="72"/>
          <ac:cxnSpMkLst>
            <pc:docMk/>
            <pc:sldMk cId="4176606672" sldId="276"/>
            <ac:cxnSpMk id="19" creationId="{7FAC7B62-8ACC-41ED-80AB-8D1CDF38B9E4}"/>
          </ac:cxnSpMkLst>
        </pc:cxnChg>
        <pc:cxnChg chg="add del">
          <ac:chgData name="#CHAW KAY KHINE#" userId="S::kaykhine004@e.ntu.edu.sg::8a0cdf09-bc8e-4776-98b5-6082e27b0f06" providerId="AD" clId="Web-{63ED14A4-07E2-E8AE-1ED3-D8CBF3ED0FC7}" dt="2023-04-18T15:20:29.310" v="72"/>
          <ac:cxnSpMkLst>
            <pc:docMk/>
            <pc:sldMk cId="4176606672" sldId="276"/>
            <ac:cxnSpMk id="21" creationId="{945FF525-9A83-4625-99D9-B267BDE077E7}"/>
          </ac:cxnSpMkLst>
        </pc:cxnChg>
        <pc:cxnChg chg="add del">
          <ac:chgData name="#CHAW KAY KHINE#" userId="S::kaykhine004@e.ntu.edu.sg::8a0cdf09-bc8e-4776-98b5-6082e27b0f06" providerId="AD" clId="Web-{63ED14A4-07E2-E8AE-1ED3-D8CBF3ED0FC7}" dt="2023-04-18T15:20:29.310" v="72"/>
          <ac:cxnSpMkLst>
            <pc:docMk/>
            <pc:sldMk cId="4176606672" sldId="276"/>
            <ac:cxnSpMk id="27" creationId="{61FF92BA-874E-408A-BFAD-416A7FFE5976}"/>
          </ac:cxnSpMkLst>
        </pc:cxnChg>
        <pc:cxnChg chg="add del">
          <ac:chgData name="#CHAW KAY KHINE#" userId="S::kaykhine004@e.ntu.edu.sg::8a0cdf09-bc8e-4776-98b5-6082e27b0f06" providerId="AD" clId="Web-{63ED14A4-07E2-E8AE-1ED3-D8CBF3ED0FC7}" dt="2023-04-18T15:20:33.372" v="74"/>
          <ac:cxnSpMkLst>
            <pc:docMk/>
            <pc:sldMk cId="4176606672" sldId="276"/>
            <ac:cxnSpMk id="33" creationId="{61FF92BA-874E-408A-BFAD-416A7FFE5976}"/>
          </ac:cxnSpMkLst>
        </pc:cxnChg>
        <pc:cxnChg chg="add del">
          <ac:chgData name="#CHAW KAY KHINE#" userId="S::kaykhine004@e.ntu.edu.sg::8a0cdf09-bc8e-4776-98b5-6082e27b0f06" providerId="AD" clId="Web-{63ED14A4-07E2-E8AE-1ED3-D8CBF3ED0FC7}" dt="2023-04-18T15:20:33.372" v="74"/>
          <ac:cxnSpMkLst>
            <pc:docMk/>
            <pc:sldMk cId="4176606672" sldId="276"/>
            <ac:cxnSpMk id="36" creationId="{7FAC7B62-8ACC-41ED-80AB-8D1CDF38B9E4}"/>
          </ac:cxnSpMkLst>
        </pc:cxnChg>
        <pc:cxnChg chg="add del">
          <ac:chgData name="#CHAW KAY KHINE#" userId="S::kaykhine004@e.ntu.edu.sg::8a0cdf09-bc8e-4776-98b5-6082e27b0f06" providerId="AD" clId="Web-{63ED14A4-07E2-E8AE-1ED3-D8CBF3ED0FC7}" dt="2023-04-18T15:20:33.372" v="74"/>
          <ac:cxnSpMkLst>
            <pc:docMk/>
            <pc:sldMk cId="4176606672" sldId="276"/>
            <ac:cxnSpMk id="37" creationId="{945FF525-9A83-4625-99D9-B267BDE077E7}"/>
          </ac:cxnSpMkLst>
        </pc:cxnChg>
        <pc:cxnChg chg="add del">
          <ac:chgData name="#CHAW KAY KHINE#" userId="S::kaykhine004@e.ntu.edu.sg::8a0cdf09-bc8e-4776-98b5-6082e27b0f06" providerId="AD" clId="Web-{63ED14A4-07E2-E8AE-1ED3-D8CBF3ED0FC7}" dt="2023-04-18T15:20:49.279" v="76"/>
          <ac:cxnSpMkLst>
            <pc:docMk/>
            <pc:sldMk cId="4176606672" sldId="276"/>
            <ac:cxnSpMk id="46" creationId="{7FAC7B62-8ACC-41ED-80AB-8D1CDF38B9E4}"/>
          </ac:cxnSpMkLst>
        </pc:cxnChg>
        <pc:cxnChg chg="add del">
          <ac:chgData name="#CHAW KAY KHINE#" userId="S::kaykhine004@e.ntu.edu.sg::8a0cdf09-bc8e-4776-98b5-6082e27b0f06" providerId="AD" clId="Web-{63ED14A4-07E2-E8AE-1ED3-D8CBF3ED0FC7}" dt="2023-04-18T15:20:49.279" v="76"/>
          <ac:cxnSpMkLst>
            <pc:docMk/>
            <pc:sldMk cId="4176606672" sldId="276"/>
            <ac:cxnSpMk id="47" creationId="{945FF525-9A83-4625-99D9-B267BDE077E7}"/>
          </ac:cxnSpMkLst>
        </pc:cxnChg>
        <pc:cxnChg chg="add del">
          <ac:chgData name="#CHAW KAY KHINE#" userId="S::kaykhine004@e.ntu.edu.sg::8a0cdf09-bc8e-4776-98b5-6082e27b0f06" providerId="AD" clId="Web-{63ED14A4-07E2-E8AE-1ED3-D8CBF3ED0FC7}" dt="2023-04-18T15:20:49.279" v="76"/>
          <ac:cxnSpMkLst>
            <pc:docMk/>
            <pc:sldMk cId="4176606672" sldId="276"/>
            <ac:cxnSpMk id="50" creationId="{E58B1629-F209-47B0-BA59-6BD937DBB08F}"/>
          </ac:cxnSpMkLst>
        </pc:cxnChg>
      </pc:sldChg>
      <pc:sldChg chg="new del">
        <pc:chgData name="#CHAW KAY KHINE#" userId="S::kaykhine004@e.ntu.edu.sg::8a0cdf09-bc8e-4776-98b5-6082e27b0f06" providerId="AD" clId="Web-{63ED14A4-07E2-E8AE-1ED3-D8CBF3ED0FC7}" dt="2023-04-18T15:41:22.998" v="95"/>
        <pc:sldMkLst>
          <pc:docMk/>
          <pc:sldMk cId="911740021" sldId="277"/>
        </pc:sldMkLst>
      </pc:sldChg>
      <pc:sldChg chg="addSp delSp modSp new mod setBg">
        <pc:chgData name="#CHAW KAY KHINE#" userId="S::kaykhine004@e.ntu.edu.sg::8a0cdf09-bc8e-4776-98b5-6082e27b0f06" providerId="AD" clId="Web-{63ED14A4-07E2-E8AE-1ED3-D8CBF3ED0FC7}" dt="2023-04-18T16:20:45.511" v="341" actId="1076"/>
        <pc:sldMkLst>
          <pc:docMk/>
          <pc:sldMk cId="1016304768" sldId="277"/>
        </pc:sldMkLst>
        <pc:spChg chg="add mod">
          <ac:chgData name="#CHAW KAY KHINE#" userId="S::kaykhine004@e.ntu.edu.sg::8a0cdf09-bc8e-4776-98b5-6082e27b0f06" providerId="AD" clId="Web-{63ED14A4-07E2-E8AE-1ED3-D8CBF3ED0FC7}" dt="2023-04-18T16:15:02.831" v="284" actId="1076"/>
          <ac:spMkLst>
            <pc:docMk/>
            <pc:sldMk cId="1016304768" sldId="277"/>
            <ac:spMk id="4" creationId="{F446D19A-DF7D-5C2F-FB08-87C32C8563F2}"/>
          </ac:spMkLst>
        </pc:spChg>
        <pc:spChg chg="add del mod">
          <ac:chgData name="#CHAW KAY KHINE#" userId="S::kaykhine004@e.ntu.edu.sg::8a0cdf09-bc8e-4776-98b5-6082e27b0f06" providerId="AD" clId="Web-{63ED14A4-07E2-E8AE-1ED3-D8CBF3ED0FC7}" dt="2023-04-18T16:13:17.594" v="260"/>
          <ac:spMkLst>
            <pc:docMk/>
            <pc:sldMk cId="1016304768" sldId="277"/>
            <ac:spMk id="5" creationId="{7A655BF5-763A-F370-D7C9-070A8313A177}"/>
          </ac:spMkLst>
        </pc:spChg>
        <pc:spChg chg="add mod">
          <ac:chgData name="#CHAW KAY KHINE#" userId="S::kaykhine004@e.ntu.edu.sg::8a0cdf09-bc8e-4776-98b5-6082e27b0f06" providerId="AD" clId="Web-{63ED14A4-07E2-E8AE-1ED3-D8CBF3ED0FC7}" dt="2023-04-18T16:13:30.875" v="266" actId="20577"/>
          <ac:spMkLst>
            <pc:docMk/>
            <pc:sldMk cId="1016304768" sldId="277"/>
            <ac:spMk id="6" creationId="{13A65039-88AF-3D8C-DC58-E7DFECC35CC9}"/>
          </ac:spMkLst>
        </pc:spChg>
        <pc:spChg chg="add del">
          <ac:chgData name="#CHAW KAY KHINE#" userId="S::kaykhine004@e.ntu.edu.sg::8a0cdf09-bc8e-4776-98b5-6082e27b0f06" providerId="AD" clId="Web-{63ED14A4-07E2-E8AE-1ED3-D8CBF3ED0FC7}" dt="2023-04-18T16:14:32.455" v="276"/>
          <ac:spMkLst>
            <pc:docMk/>
            <pc:sldMk cId="1016304768" sldId="277"/>
            <ac:spMk id="11" creationId="{038E7D36-B1C9-463C-983F-AEA5810A60D0}"/>
          </ac:spMkLst>
        </pc:spChg>
        <pc:spChg chg="add del">
          <ac:chgData name="#CHAW KAY KHINE#" userId="S::kaykhine004@e.ntu.edu.sg::8a0cdf09-bc8e-4776-98b5-6082e27b0f06" providerId="AD" clId="Web-{63ED14A4-07E2-E8AE-1ED3-D8CBF3ED0FC7}" dt="2023-04-18T16:14:32.455" v="276"/>
          <ac:spMkLst>
            <pc:docMk/>
            <pc:sldMk cId="1016304768" sldId="277"/>
            <ac:spMk id="13" creationId="{37B9A221-B33F-47C2-85FF-2C8F363D797B}"/>
          </ac:spMkLst>
        </pc:spChg>
        <pc:spChg chg="add del">
          <ac:chgData name="#CHAW KAY KHINE#" userId="S::kaykhine004@e.ntu.edu.sg::8a0cdf09-bc8e-4776-98b5-6082e27b0f06" providerId="AD" clId="Web-{63ED14A4-07E2-E8AE-1ED3-D8CBF3ED0FC7}" dt="2023-04-18T16:14:32.455" v="276"/>
          <ac:spMkLst>
            <pc:docMk/>
            <pc:sldMk cId="1016304768" sldId="277"/>
            <ac:spMk id="15" creationId="{CD0E0EF1-7626-4514-9337-271DD661B1EB}"/>
          </ac:spMkLst>
        </pc:spChg>
        <pc:spChg chg="add del">
          <ac:chgData name="#CHAW KAY KHINE#" userId="S::kaykhine004@e.ntu.edu.sg::8a0cdf09-bc8e-4776-98b5-6082e27b0f06" providerId="AD" clId="Web-{63ED14A4-07E2-E8AE-1ED3-D8CBF3ED0FC7}" dt="2023-04-18T16:14:32.455" v="276"/>
          <ac:spMkLst>
            <pc:docMk/>
            <pc:sldMk cId="1016304768" sldId="277"/>
            <ac:spMk id="17" creationId="{5F0B1492-9A00-4F80-8771-0BB2C2C4353C}"/>
          </ac:spMkLst>
        </pc:spChg>
        <pc:spChg chg="add del">
          <ac:chgData name="#CHAW KAY KHINE#" userId="S::kaykhine004@e.ntu.edu.sg::8a0cdf09-bc8e-4776-98b5-6082e27b0f06" providerId="AD" clId="Web-{63ED14A4-07E2-E8AE-1ED3-D8CBF3ED0FC7}" dt="2023-04-18T16:14:32.455" v="276"/>
          <ac:spMkLst>
            <pc:docMk/>
            <pc:sldMk cId="1016304768" sldId="277"/>
            <ac:spMk id="23" creationId="{8452FFB1-9B1F-4CA7-981E-ECF6DA0D019A}"/>
          </ac:spMkLst>
        </pc:spChg>
        <pc:spChg chg="add del">
          <ac:chgData name="#CHAW KAY KHINE#" userId="S::kaykhine004@e.ntu.edu.sg::8a0cdf09-bc8e-4776-98b5-6082e27b0f06" providerId="AD" clId="Web-{63ED14A4-07E2-E8AE-1ED3-D8CBF3ED0FC7}" dt="2023-04-18T16:14:32.455" v="276"/>
          <ac:spMkLst>
            <pc:docMk/>
            <pc:sldMk cId="1016304768" sldId="277"/>
            <ac:spMk id="25" creationId="{27F42CDF-174D-40A8-A28A-ED886E4FE041}"/>
          </ac:spMkLst>
        </pc:spChg>
        <pc:spChg chg="add del">
          <ac:chgData name="#CHAW KAY KHINE#" userId="S::kaykhine004@e.ntu.edu.sg::8a0cdf09-bc8e-4776-98b5-6082e27b0f06" providerId="AD" clId="Web-{63ED14A4-07E2-E8AE-1ED3-D8CBF3ED0FC7}" dt="2023-04-18T16:14:39.955" v="278"/>
          <ac:spMkLst>
            <pc:docMk/>
            <pc:sldMk cId="1016304768" sldId="277"/>
            <ac:spMk id="30" creationId="{038E7D36-B1C9-463C-983F-AEA5810A60D0}"/>
          </ac:spMkLst>
        </pc:spChg>
        <pc:spChg chg="add del">
          <ac:chgData name="#CHAW KAY KHINE#" userId="S::kaykhine004@e.ntu.edu.sg::8a0cdf09-bc8e-4776-98b5-6082e27b0f06" providerId="AD" clId="Web-{63ED14A4-07E2-E8AE-1ED3-D8CBF3ED0FC7}" dt="2023-04-18T16:14:39.955" v="278"/>
          <ac:spMkLst>
            <pc:docMk/>
            <pc:sldMk cId="1016304768" sldId="277"/>
            <ac:spMk id="31" creationId="{37B9A221-B33F-47C2-85FF-2C8F363D797B}"/>
          </ac:spMkLst>
        </pc:spChg>
        <pc:spChg chg="add del">
          <ac:chgData name="#CHAW KAY KHINE#" userId="S::kaykhine004@e.ntu.edu.sg::8a0cdf09-bc8e-4776-98b5-6082e27b0f06" providerId="AD" clId="Web-{63ED14A4-07E2-E8AE-1ED3-D8CBF3ED0FC7}" dt="2023-04-18T16:14:39.955" v="278"/>
          <ac:spMkLst>
            <pc:docMk/>
            <pc:sldMk cId="1016304768" sldId="277"/>
            <ac:spMk id="32" creationId="{CD0E0EF1-7626-4514-9337-271DD661B1EB}"/>
          </ac:spMkLst>
        </pc:spChg>
        <pc:spChg chg="add del">
          <ac:chgData name="#CHAW KAY KHINE#" userId="S::kaykhine004@e.ntu.edu.sg::8a0cdf09-bc8e-4776-98b5-6082e27b0f06" providerId="AD" clId="Web-{63ED14A4-07E2-E8AE-1ED3-D8CBF3ED0FC7}" dt="2023-04-18T16:14:39.955" v="278"/>
          <ac:spMkLst>
            <pc:docMk/>
            <pc:sldMk cId="1016304768" sldId="277"/>
            <ac:spMk id="33" creationId="{5F0B1492-9A00-4F80-8771-0BB2C2C4353C}"/>
          </ac:spMkLst>
        </pc:spChg>
        <pc:spChg chg="add del">
          <ac:chgData name="#CHAW KAY KHINE#" userId="S::kaykhine004@e.ntu.edu.sg::8a0cdf09-bc8e-4776-98b5-6082e27b0f06" providerId="AD" clId="Web-{63ED14A4-07E2-E8AE-1ED3-D8CBF3ED0FC7}" dt="2023-04-18T16:14:39.955" v="278"/>
          <ac:spMkLst>
            <pc:docMk/>
            <pc:sldMk cId="1016304768" sldId="277"/>
            <ac:spMk id="36" creationId="{B11C179D-808F-4D23-BAFC-A14C6DCDA71D}"/>
          </ac:spMkLst>
        </pc:spChg>
        <pc:spChg chg="add del">
          <ac:chgData name="#CHAW KAY KHINE#" userId="S::kaykhine004@e.ntu.edu.sg::8a0cdf09-bc8e-4776-98b5-6082e27b0f06" providerId="AD" clId="Web-{63ED14A4-07E2-E8AE-1ED3-D8CBF3ED0FC7}" dt="2023-04-18T16:14:39.955" v="278"/>
          <ac:spMkLst>
            <pc:docMk/>
            <pc:sldMk cId="1016304768" sldId="277"/>
            <ac:spMk id="37" creationId="{908137D4-4D0A-4ED1-BFB8-97D4A8335934}"/>
          </ac:spMkLst>
        </pc:spChg>
        <pc:spChg chg="add del">
          <ac:chgData name="#CHAW KAY KHINE#" userId="S::kaykhine004@e.ntu.edu.sg::8a0cdf09-bc8e-4776-98b5-6082e27b0f06" providerId="AD" clId="Web-{63ED14A4-07E2-E8AE-1ED3-D8CBF3ED0FC7}" dt="2023-04-18T16:14:39.955" v="278"/>
          <ac:spMkLst>
            <pc:docMk/>
            <pc:sldMk cId="1016304768" sldId="277"/>
            <ac:spMk id="38" creationId="{1CC260F1-CD9A-42C9-8ED4-1C61328D8F9E}"/>
          </ac:spMkLst>
        </pc:spChg>
        <pc:spChg chg="add">
          <ac:chgData name="#CHAW KAY KHINE#" userId="S::kaykhine004@e.ntu.edu.sg::8a0cdf09-bc8e-4776-98b5-6082e27b0f06" providerId="AD" clId="Web-{63ED14A4-07E2-E8AE-1ED3-D8CBF3ED0FC7}" dt="2023-04-18T16:14:39.987" v="279"/>
          <ac:spMkLst>
            <pc:docMk/>
            <pc:sldMk cId="1016304768" sldId="277"/>
            <ac:spMk id="40" creationId="{038E7D36-B1C9-463C-983F-AEA5810A60D0}"/>
          </ac:spMkLst>
        </pc:spChg>
        <pc:spChg chg="add">
          <ac:chgData name="#CHAW KAY KHINE#" userId="S::kaykhine004@e.ntu.edu.sg::8a0cdf09-bc8e-4776-98b5-6082e27b0f06" providerId="AD" clId="Web-{63ED14A4-07E2-E8AE-1ED3-D8CBF3ED0FC7}" dt="2023-04-18T16:14:39.987" v="279"/>
          <ac:spMkLst>
            <pc:docMk/>
            <pc:sldMk cId="1016304768" sldId="277"/>
            <ac:spMk id="41" creationId="{37B9A221-B33F-47C2-85FF-2C8F363D797B}"/>
          </ac:spMkLst>
        </pc:spChg>
        <pc:spChg chg="add">
          <ac:chgData name="#CHAW KAY KHINE#" userId="S::kaykhine004@e.ntu.edu.sg::8a0cdf09-bc8e-4776-98b5-6082e27b0f06" providerId="AD" clId="Web-{63ED14A4-07E2-E8AE-1ED3-D8CBF3ED0FC7}" dt="2023-04-18T16:14:39.987" v="279"/>
          <ac:spMkLst>
            <pc:docMk/>
            <pc:sldMk cId="1016304768" sldId="277"/>
            <ac:spMk id="42" creationId="{CD0E0EF1-7626-4514-9337-271DD661B1EB}"/>
          </ac:spMkLst>
        </pc:spChg>
        <pc:spChg chg="add">
          <ac:chgData name="#CHAW KAY KHINE#" userId="S::kaykhine004@e.ntu.edu.sg::8a0cdf09-bc8e-4776-98b5-6082e27b0f06" providerId="AD" clId="Web-{63ED14A4-07E2-E8AE-1ED3-D8CBF3ED0FC7}" dt="2023-04-18T16:14:39.987" v="279"/>
          <ac:spMkLst>
            <pc:docMk/>
            <pc:sldMk cId="1016304768" sldId="277"/>
            <ac:spMk id="43" creationId="{5F0B1492-9A00-4F80-8771-0BB2C2C4353C}"/>
          </ac:spMkLst>
        </pc:spChg>
        <pc:spChg chg="add">
          <ac:chgData name="#CHAW KAY KHINE#" userId="S::kaykhine004@e.ntu.edu.sg::8a0cdf09-bc8e-4776-98b5-6082e27b0f06" providerId="AD" clId="Web-{63ED14A4-07E2-E8AE-1ED3-D8CBF3ED0FC7}" dt="2023-04-18T16:14:39.987" v="279"/>
          <ac:spMkLst>
            <pc:docMk/>
            <pc:sldMk cId="1016304768" sldId="277"/>
            <ac:spMk id="46" creationId="{90D0877E-6CD0-4206-8A18-56CEE73EFBF9}"/>
          </ac:spMkLst>
        </pc:spChg>
        <pc:spChg chg="add">
          <ac:chgData name="#CHAW KAY KHINE#" userId="S::kaykhine004@e.ntu.edu.sg::8a0cdf09-bc8e-4776-98b5-6082e27b0f06" providerId="AD" clId="Web-{63ED14A4-07E2-E8AE-1ED3-D8CBF3ED0FC7}" dt="2023-04-18T16:14:39.987" v="279"/>
          <ac:spMkLst>
            <pc:docMk/>
            <pc:sldMk cId="1016304768" sldId="277"/>
            <ac:spMk id="47" creationId="{E18AC0D4-F32D-4067-9F63-E553F4AFFF0E}"/>
          </ac:spMkLst>
        </pc:spChg>
        <pc:picChg chg="add del mod">
          <ac:chgData name="#CHAW KAY KHINE#" userId="S::kaykhine004@e.ntu.edu.sg::8a0cdf09-bc8e-4776-98b5-6082e27b0f06" providerId="AD" clId="Web-{63ED14A4-07E2-E8AE-1ED3-D8CBF3ED0FC7}" dt="2023-04-18T16:08:41.571" v="180"/>
          <ac:picMkLst>
            <pc:docMk/>
            <pc:sldMk cId="1016304768" sldId="277"/>
            <ac:picMk id="2" creationId="{A065A3AB-8698-A537-89DA-5710AA455150}"/>
          </ac:picMkLst>
        </pc:picChg>
        <pc:picChg chg="add del mod ord">
          <ac:chgData name="#CHAW KAY KHINE#" userId="S::kaykhine004@e.ntu.edu.sg::8a0cdf09-bc8e-4776-98b5-6082e27b0f06" providerId="AD" clId="Web-{63ED14A4-07E2-E8AE-1ED3-D8CBF3ED0FC7}" dt="2023-04-18T16:20:42.589" v="339"/>
          <ac:picMkLst>
            <pc:docMk/>
            <pc:sldMk cId="1016304768" sldId="277"/>
            <ac:picMk id="3" creationId="{5B3EDB19-38E6-3232-E326-287EC70BD3E1}"/>
          </ac:picMkLst>
        </pc:picChg>
        <pc:picChg chg="add mod">
          <ac:chgData name="#CHAW KAY KHINE#" userId="S::kaykhine004@e.ntu.edu.sg::8a0cdf09-bc8e-4776-98b5-6082e27b0f06" providerId="AD" clId="Web-{63ED14A4-07E2-E8AE-1ED3-D8CBF3ED0FC7}" dt="2023-04-18T16:20:45.511" v="341" actId="1076"/>
          <ac:picMkLst>
            <pc:docMk/>
            <pc:sldMk cId="1016304768" sldId="277"/>
            <ac:picMk id="7" creationId="{557CA8A2-BFB3-A8E6-DE33-64B2EF6385C8}"/>
          </ac:picMkLst>
        </pc:picChg>
        <pc:cxnChg chg="add del">
          <ac:chgData name="#CHAW KAY KHINE#" userId="S::kaykhine004@e.ntu.edu.sg::8a0cdf09-bc8e-4776-98b5-6082e27b0f06" providerId="AD" clId="Web-{63ED14A4-07E2-E8AE-1ED3-D8CBF3ED0FC7}" dt="2023-04-18T16:14:32.455" v="276"/>
          <ac:cxnSpMkLst>
            <pc:docMk/>
            <pc:sldMk cId="1016304768" sldId="277"/>
            <ac:cxnSpMk id="19" creationId="{7FAC7B62-8ACC-41ED-80AB-8D1CDF38B9E4}"/>
          </ac:cxnSpMkLst>
        </pc:cxnChg>
        <pc:cxnChg chg="add del">
          <ac:chgData name="#CHAW KAY KHINE#" userId="S::kaykhine004@e.ntu.edu.sg::8a0cdf09-bc8e-4776-98b5-6082e27b0f06" providerId="AD" clId="Web-{63ED14A4-07E2-E8AE-1ED3-D8CBF3ED0FC7}" dt="2023-04-18T16:14:32.455" v="276"/>
          <ac:cxnSpMkLst>
            <pc:docMk/>
            <pc:sldMk cId="1016304768" sldId="277"/>
            <ac:cxnSpMk id="21" creationId="{945FF525-9A83-4625-99D9-B267BDE077E7}"/>
          </ac:cxnSpMkLst>
        </pc:cxnChg>
        <pc:cxnChg chg="add del">
          <ac:chgData name="#CHAW KAY KHINE#" userId="S::kaykhine004@e.ntu.edu.sg::8a0cdf09-bc8e-4776-98b5-6082e27b0f06" providerId="AD" clId="Web-{63ED14A4-07E2-E8AE-1ED3-D8CBF3ED0FC7}" dt="2023-04-18T16:14:32.455" v="276"/>
          <ac:cxnSpMkLst>
            <pc:docMk/>
            <pc:sldMk cId="1016304768" sldId="277"/>
            <ac:cxnSpMk id="27" creationId="{61FF92BA-874E-408A-BFAD-416A7FFE5976}"/>
          </ac:cxnSpMkLst>
        </pc:cxnChg>
        <pc:cxnChg chg="add del">
          <ac:chgData name="#CHAW KAY KHINE#" userId="S::kaykhine004@e.ntu.edu.sg::8a0cdf09-bc8e-4776-98b5-6082e27b0f06" providerId="AD" clId="Web-{63ED14A4-07E2-E8AE-1ED3-D8CBF3ED0FC7}" dt="2023-04-18T16:14:39.955" v="278"/>
          <ac:cxnSpMkLst>
            <pc:docMk/>
            <pc:sldMk cId="1016304768" sldId="277"/>
            <ac:cxnSpMk id="29" creationId="{61FF92BA-874E-408A-BFAD-416A7FFE5976}"/>
          </ac:cxnSpMkLst>
        </pc:cxnChg>
        <pc:cxnChg chg="add del">
          <ac:chgData name="#CHAW KAY KHINE#" userId="S::kaykhine004@e.ntu.edu.sg::8a0cdf09-bc8e-4776-98b5-6082e27b0f06" providerId="AD" clId="Web-{63ED14A4-07E2-E8AE-1ED3-D8CBF3ED0FC7}" dt="2023-04-18T16:14:39.955" v="278"/>
          <ac:cxnSpMkLst>
            <pc:docMk/>
            <pc:sldMk cId="1016304768" sldId="277"/>
            <ac:cxnSpMk id="34" creationId="{7FAC7B62-8ACC-41ED-80AB-8D1CDF38B9E4}"/>
          </ac:cxnSpMkLst>
        </pc:cxnChg>
        <pc:cxnChg chg="add del">
          <ac:chgData name="#CHAW KAY KHINE#" userId="S::kaykhine004@e.ntu.edu.sg::8a0cdf09-bc8e-4776-98b5-6082e27b0f06" providerId="AD" clId="Web-{63ED14A4-07E2-E8AE-1ED3-D8CBF3ED0FC7}" dt="2023-04-18T16:14:39.955" v="278"/>
          <ac:cxnSpMkLst>
            <pc:docMk/>
            <pc:sldMk cId="1016304768" sldId="277"/>
            <ac:cxnSpMk id="35" creationId="{945FF525-9A83-4625-99D9-B267BDE077E7}"/>
          </ac:cxnSpMkLst>
        </pc:cxnChg>
        <pc:cxnChg chg="add">
          <ac:chgData name="#CHAW KAY KHINE#" userId="S::kaykhine004@e.ntu.edu.sg::8a0cdf09-bc8e-4776-98b5-6082e27b0f06" providerId="AD" clId="Web-{63ED14A4-07E2-E8AE-1ED3-D8CBF3ED0FC7}" dt="2023-04-18T16:14:39.987" v="279"/>
          <ac:cxnSpMkLst>
            <pc:docMk/>
            <pc:sldMk cId="1016304768" sldId="277"/>
            <ac:cxnSpMk id="44" creationId="{7FAC7B62-8ACC-41ED-80AB-8D1CDF38B9E4}"/>
          </ac:cxnSpMkLst>
        </pc:cxnChg>
        <pc:cxnChg chg="add">
          <ac:chgData name="#CHAW KAY KHINE#" userId="S::kaykhine004@e.ntu.edu.sg::8a0cdf09-bc8e-4776-98b5-6082e27b0f06" providerId="AD" clId="Web-{63ED14A4-07E2-E8AE-1ED3-D8CBF3ED0FC7}" dt="2023-04-18T16:14:39.987" v="279"/>
          <ac:cxnSpMkLst>
            <pc:docMk/>
            <pc:sldMk cId="1016304768" sldId="277"/>
            <ac:cxnSpMk id="45" creationId="{945FF525-9A83-4625-99D9-B267BDE077E7}"/>
          </ac:cxnSpMkLst>
        </pc:cxnChg>
        <pc:cxnChg chg="add">
          <ac:chgData name="#CHAW KAY KHINE#" userId="S::kaykhine004@e.ntu.edu.sg::8a0cdf09-bc8e-4776-98b5-6082e27b0f06" providerId="AD" clId="Web-{63ED14A4-07E2-E8AE-1ED3-D8CBF3ED0FC7}" dt="2023-04-18T16:14:39.987" v="279"/>
          <ac:cxnSpMkLst>
            <pc:docMk/>
            <pc:sldMk cId="1016304768" sldId="277"/>
            <ac:cxnSpMk id="48" creationId="{9E499B2F-6D89-41AB-B19D-C0493939F71F}"/>
          </ac:cxnSpMkLst>
        </pc:cxnChg>
      </pc:sldChg>
      <pc:sldChg chg="addSp delSp modSp new mod setBg">
        <pc:chgData name="#CHAW KAY KHINE#" userId="S::kaykhine004@e.ntu.edu.sg::8a0cdf09-bc8e-4776-98b5-6082e27b0f06" providerId="AD" clId="Web-{63ED14A4-07E2-E8AE-1ED3-D8CBF3ED0FC7}" dt="2023-04-18T16:23:38.313" v="369"/>
        <pc:sldMkLst>
          <pc:docMk/>
          <pc:sldMk cId="3619082123" sldId="278"/>
        </pc:sldMkLst>
        <pc:spChg chg="add mod ord">
          <ac:chgData name="#CHAW KAY KHINE#" userId="S::kaykhine004@e.ntu.edu.sg::8a0cdf09-bc8e-4776-98b5-6082e27b0f06" providerId="AD" clId="Web-{63ED14A4-07E2-E8AE-1ED3-D8CBF3ED0FC7}" dt="2023-04-18T16:23:23.172" v="361"/>
          <ac:spMkLst>
            <pc:docMk/>
            <pc:sldMk cId="3619082123" sldId="278"/>
            <ac:spMk id="3" creationId="{C87BB57A-1449-4AB9-1CB5-526390CB1F40}"/>
          </ac:spMkLst>
        </pc:spChg>
        <pc:spChg chg="add del">
          <ac:chgData name="#CHAW KAY KHINE#" userId="S::kaykhine004@e.ntu.edu.sg::8a0cdf09-bc8e-4776-98b5-6082e27b0f06" providerId="AD" clId="Web-{63ED14A4-07E2-E8AE-1ED3-D8CBF3ED0FC7}" dt="2023-04-18T16:22:13.576" v="355"/>
          <ac:spMkLst>
            <pc:docMk/>
            <pc:sldMk cId="3619082123" sldId="278"/>
            <ac:spMk id="10" creationId="{038E7D36-B1C9-463C-983F-AEA5810A60D0}"/>
          </ac:spMkLst>
        </pc:spChg>
        <pc:spChg chg="add del">
          <ac:chgData name="#CHAW KAY KHINE#" userId="S::kaykhine004@e.ntu.edu.sg::8a0cdf09-bc8e-4776-98b5-6082e27b0f06" providerId="AD" clId="Web-{63ED14A4-07E2-E8AE-1ED3-D8CBF3ED0FC7}" dt="2023-04-18T16:22:13.576" v="355"/>
          <ac:spMkLst>
            <pc:docMk/>
            <pc:sldMk cId="3619082123" sldId="278"/>
            <ac:spMk id="12" creationId="{37B9A221-B33F-47C2-85FF-2C8F363D797B}"/>
          </ac:spMkLst>
        </pc:spChg>
        <pc:spChg chg="add del">
          <ac:chgData name="#CHAW KAY KHINE#" userId="S::kaykhine004@e.ntu.edu.sg::8a0cdf09-bc8e-4776-98b5-6082e27b0f06" providerId="AD" clId="Web-{63ED14A4-07E2-E8AE-1ED3-D8CBF3ED0FC7}" dt="2023-04-18T16:22:13.576" v="355"/>
          <ac:spMkLst>
            <pc:docMk/>
            <pc:sldMk cId="3619082123" sldId="278"/>
            <ac:spMk id="14" creationId="{CD0E0EF1-7626-4514-9337-271DD661B1EB}"/>
          </ac:spMkLst>
        </pc:spChg>
        <pc:spChg chg="add del">
          <ac:chgData name="#CHAW KAY KHINE#" userId="S::kaykhine004@e.ntu.edu.sg::8a0cdf09-bc8e-4776-98b5-6082e27b0f06" providerId="AD" clId="Web-{63ED14A4-07E2-E8AE-1ED3-D8CBF3ED0FC7}" dt="2023-04-18T16:22:13.576" v="355"/>
          <ac:spMkLst>
            <pc:docMk/>
            <pc:sldMk cId="3619082123" sldId="278"/>
            <ac:spMk id="16" creationId="{5F0B1492-9A00-4F80-8771-0BB2C2C4353C}"/>
          </ac:spMkLst>
        </pc:spChg>
        <pc:spChg chg="add del">
          <ac:chgData name="#CHAW KAY KHINE#" userId="S::kaykhine004@e.ntu.edu.sg::8a0cdf09-bc8e-4776-98b5-6082e27b0f06" providerId="AD" clId="Web-{63ED14A4-07E2-E8AE-1ED3-D8CBF3ED0FC7}" dt="2023-04-18T16:22:13.576" v="355"/>
          <ac:spMkLst>
            <pc:docMk/>
            <pc:sldMk cId="3619082123" sldId="278"/>
            <ac:spMk id="22" creationId="{8EDA5368-A979-4B34-9854-EE8A1BD1D43F}"/>
          </ac:spMkLst>
        </pc:spChg>
        <pc:spChg chg="add del">
          <ac:chgData name="#CHAW KAY KHINE#" userId="S::kaykhine004@e.ntu.edu.sg::8a0cdf09-bc8e-4776-98b5-6082e27b0f06" providerId="AD" clId="Web-{63ED14A4-07E2-E8AE-1ED3-D8CBF3ED0FC7}" dt="2023-04-18T16:22:13.576" v="355"/>
          <ac:spMkLst>
            <pc:docMk/>
            <pc:sldMk cId="3619082123" sldId="278"/>
            <ac:spMk id="24" creationId="{4DDF5142-012F-4F19-AC1B-A41BA3562ABC}"/>
          </ac:spMkLst>
        </pc:spChg>
        <pc:spChg chg="add del">
          <ac:chgData name="#CHAW KAY KHINE#" userId="S::kaykhine004@e.ntu.edu.sg::8a0cdf09-bc8e-4776-98b5-6082e27b0f06" providerId="AD" clId="Web-{63ED14A4-07E2-E8AE-1ED3-D8CBF3ED0FC7}" dt="2023-04-18T16:23:23.172" v="361"/>
          <ac:spMkLst>
            <pc:docMk/>
            <pc:sldMk cId="3619082123" sldId="278"/>
            <ac:spMk id="29" creationId="{038E7D36-B1C9-463C-983F-AEA5810A60D0}"/>
          </ac:spMkLst>
        </pc:spChg>
        <pc:spChg chg="add del">
          <ac:chgData name="#CHAW KAY KHINE#" userId="S::kaykhine004@e.ntu.edu.sg::8a0cdf09-bc8e-4776-98b5-6082e27b0f06" providerId="AD" clId="Web-{63ED14A4-07E2-E8AE-1ED3-D8CBF3ED0FC7}" dt="2023-04-18T16:23:23.172" v="361"/>
          <ac:spMkLst>
            <pc:docMk/>
            <pc:sldMk cId="3619082123" sldId="278"/>
            <ac:spMk id="30" creationId="{37B9A221-B33F-47C2-85FF-2C8F363D797B}"/>
          </ac:spMkLst>
        </pc:spChg>
        <pc:spChg chg="add del">
          <ac:chgData name="#CHAW KAY KHINE#" userId="S::kaykhine004@e.ntu.edu.sg::8a0cdf09-bc8e-4776-98b5-6082e27b0f06" providerId="AD" clId="Web-{63ED14A4-07E2-E8AE-1ED3-D8CBF3ED0FC7}" dt="2023-04-18T16:23:23.172" v="361"/>
          <ac:spMkLst>
            <pc:docMk/>
            <pc:sldMk cId="3619082123" sldId="278"/>
            <ac:spMk id="31" creationId="{CD0E0EF1-7626-4514-9337-271DD661B1EB}"/>
          </ac:spMkLst>
        </pc:spChg>
        <pc:spChg chg="add del">
          <ac:chgData name="#CHAW KAY KHINE#" userId="S::kaykhine004@e.ntu.edu.sg::8a0cdf09-bc8e-4776-98b5-6082e27b0f06" providerId="AD" clId="Web-{63ED14A4-07E2-E8AE-1ED3-D8CBF3ED0FC7}" dt="2023-04-18T16:23:23.172" v="361"/>
          <ac:spMkLst>
            <pc:docMk/>
            <pc:sldMk cId="3619082123" sldId="278"/>
            <ac:spMk id="32" creationId="{5F0B1492-9A00-4F80-8771-0BB2C2C4353C}"/>
          </ac:spMkLst>
        </pc:spChg>
        <pc:spChg chg="add del">
          <ac:chgData name="#CHAW KAY KHINE#" userId="S::kaykhine004@e.ntu.edu.sg::8a0cdf09-bc8e-4776-98b5-6082e27b0f06" providerId="AD" clId="Web-{63ED14A4-07E2-E8AE-1ED3-D8CBF3ED0FC7}" dt="2023-04-18T16:23:23.172" v="361"/>
          <ac:spMkLst>
            <pc:docMk/>
            <pc:sldMk cId="3619082123" sldId="278"/>
            <ac:spMk id="35" creationId="{FBC7A311-F128-40C3-8700-FC010495C2A1}"/>
          </ac:spMkLst>
        </pc:spChg>
        <pc:spChg chg="add del">
          <ac:chgData name="#CHAW KAY KHINE#" userId="S::kaykhine004@e.ntu.edu.sg::8a0cdf09-bc8e-4776-98b5-6082e27b0f06" providerId="AD" clId="Web-{63ED14A4-07E2-E8AE-1ED3-D8CBF3ED0FC7}" dt="2023-04-18T16:23:23.172" v="361"/>
          <ac:spMkLst>
            <pc:docMk/>
            <pc:sldMk cId="3619082123" sldId="278"/>
            <ac:spMk id="36" creationId="{D3894D17-9E6F-4A68-9B40-57BB355B6743}"/>
          </ac:spMkLst>
        </pc:spChg>
        <pc:spChg chg="add del">
          <ac:chgData name="#CHAW KAY KHINE#" userId="S::kaykhine004@e.ntu.edu.sg::8a0cdf09-bc8e-4776-98b5-6082e27b0f06" providerId="AD" clId="Web-{63ED14A4-07E2-E8AE-1ED3-D8CBF3ED0FC7}" dt="2023-04-18T16:23:23.172" v="361"/>
          <ac:spMkLst>
            <pc:docMk/>
            <pc:sldMk cId="3619082123" sldId="278"/>
            <ac:spMk id="37" creationId="{1CC260F1-CD9A-42C9-8ED4-1C61328D8F9E}"/>
          </ac:spMkLst>
        </pc:spChg>
        <pc:spChg chg="add del">
          <ac:chgData name="#CHAW KAY KHINE#" userId="S::kaykhine004@e.ntu.edu.sg::8a0cdf09-bc8e-4776-98b5-6082e27b0f06" providerId="AD" clId="Web-{63ED14A4-07E2-E8AE-1ED3-D8CBF3ED0FC7}" dt="2023-04-18T16:23:17.796" v="359"/>
          <ac:spMkLst>
            <pc:docMk/>
            <pc:sldMk cId="3619082123" sldId="278"/>
            <ac:spMk id="42" creationId="{038E7D36-B1C9-463C-983F-AEA5810A60D0}"/>
          </ac:spMkLst>
        </pc:spChg>
        <pc:spChg chg="add del">
          <ac:chgData name="#CHAW KAY KHINE#" userId="S::kaykhine004@e.ntu.edu.sg::8a0cdf09-bc8e-4776-98b5-6082e27b0f06" providerId="AD" clId="Web-{63ED14A4-07E2-E8AE-1ED3-D8CBF3ED0FC7}" dt="2023-04-18T16:23:17.796" v="359"/>
          <ac:spMkLst>
            <pc:docMk/>
            <pc:sldMk cId="3619082123" sldId="278"/>
            <ac:spMk id="44" creationId="{37B9A221-B33F-47C2-85FF-2C8F363D797B}"/>
          </ac:spMkLst>
        </pc:spChg>
        <pc:spChg chg="add del">
          <ac:chgData name="#CHAW KAY KHINE#" userId="S::kaykhine004@e.ntu.edu.sg::8a0cdf09-bc8e-4776-98b5-6082e27b0f06" providerId="AD" clId="Web-{63ED14A4-07E2-E8AE-1ED3-D8CBF3ED0FC7}" dt="2023-04-18T16:23:17.796" v="359"/>
          <ac:spMkLst>
            <pc:docMk/>
            <pc:sldMk cId="3619082123" sldId="278"/>
            <ac:spMk id="46" creationId="{CD0E0EF1-7626-4514-9337-271DD661B1EB}"/>
          </ac:spMkLst>
        </pc:spChg>
        <pc:spChg chg="add del">
          <ac:chgData name="#CHAW KAY KHINE#" userId="S::kaykhine004@e.ntu.edu.sg::8a0cdf09-bc8e-4776-98b5-6082e27b0f06" providerId="AD" clId="Web-{63ED14A4-07E2-E8AE-1ED3-D8CBF3ED0FC7}" dt="2023-04-18T16:23:17.796" v="359"/>
          <ac:spMkLst>
            <pc:docMk/>
            <pc:sldMk cId="3619082123" sldId="278"/>
            <ac:spMk id="48" creationId="{5F0B1492-9A00-4F80-8771-0BB2C2C4353C}"/>
          </ac:spMkLst>
        </pc:spChg>
        <pc:spChg chg="add del">
          <ac:chgData name="#CHAW KAY KHINE#" userId="S::kaykhine004@e.ntu.edu.sg::8a0cdf09-bc8e-4776-98b5-6082e27b0f06" providerId="AD" clId="Web-{63ED14A4-07E2-E8AE-1ED3-D8CBF3ED0FC7}" dt="2023-04-18T16:23:17.796" v="359"/>
          <ac:spMkLst>
            <pc:docMk/>
            <pc:sldMk cId="3619082123" sldId="278"/>
            <ac:spMk id="54" creationId="{C0763A76-9F1C-4FC5-82B7-DD475DA461B2}"/>
          </ac:spMkLst>
        </pc:spChg>
        <pc:spChg chg="add del">
          <ac:chgData name="#CHAW KAY KHINE#" userId="S::kaykhine004@e.ntu.edu.sg::8a0cdf09-bc8e-4776-98b5-6082e27b0f06" providerId="AD" clId="Web-{63ED14A4-07E2-E8AE-1ED3-D8CBF3ED0FC7}" dt="2023-04-18T16:23:17.796" v="359"/>
          <ac:spMkLst>
            <pc:docMk/>
            <pc:sldMk cId="3619082123" sldId="278"/>
            <ac:spMk id="56" creationId="{E81BF4F6-F2CF-4984-9D14-D6966D92F99F}"/>
          </ac:spMkLst>
        </pc:spChg>
        <pc:picChg chg="add del mod">
          <ac:chgData name="#CHAW KAY KHINE#" userId="S::kaykhine004@e.ntu.edu.sg::8a0cdf09-bc8e-4776-98b5-6082e27b0f06" providerId="AD" clId="Web-{63ED14A4-07E2-E8AE-1ED3-D8CBF3ED0FC7}" dt="2023-04-18T16:21:21.606" v="342"/>
          <ac:picMkLst>
            <pc:docMk/>
            <pc:sldMk cId="3619082123" sldId="278"/>
            <ac:picMk id="2" creationId="{FDFA8F70-0473-95F8-097E-6F3A1915CA72}"/>
          </ac:picMkLst>
        </pc:picChg>
        <pc:picChg chg="add mod ord">
          <ac:chgData name="#CHAW KAY KHINE#" userId="S::kaykhine004@e.ntu.edu.sg::8a0cdf09-bc8e-4776-98b5-6082e27b0f06" providerId="AD" clId="Web-{63ED14A4-07E2-E8AE-1ED3-D8CBF3ED0FC7}" dt="2023-04-18T16:23:33.484" v="367" actId="1076"/>
          <ac:picMkLst>
            <pc:docMk/>
            <pc:sldMk cId="3619082123" sldId="278"/>
            <ac:picMk id="4" creationId="{3B166E4C-E0DB-CC78-ECB2-EACE570586F5}"/>
          </ac:picMkLst>
        </pc:picChg>
        <pc:picChg chg="add del mod">
          <ac:chgData name="#CHAW KAY KHINE#" userId="S::kaykhine004@e.ntu.edu.sg::8a0cdf09-bc8e-4776-98b5-6082e27b0f06" providerId="AD" clId="Web-{63ED14A4-07E2-E8AE-1ED3-D8CBF3ED0FC7}" dt="2023-04-18T16:23:38.313" v="369"/>
          <ac:picMkLst>
            <pc:docMk/>
            <pc:sldMk cId="3619082123" sldId="278"/>
            <ac:picMk id="5" creationId="{E2CCAC41-6EC6-69E5-098C-8513A11FCCE4}"/>
          </ac:picMkLst>
        </pc:picChg>
        <pc:cxnChg chg="add del">
          <ac:chgData name="#CHAW KAY KHINE#" userId="S::kaykhine004@e.ntu.edu.sg::8a0cdf09-bc8e-4776-98b5-6082e27b0f06" providerId="AD" clId="Web-{63ED14A4-07E2-E8AE-1ED3-D8CBF3ED0FC7}" dt="2023-04-18T16:22:13.576" v="355"/>
          <ac:cxnSpMkLst>
            <pc:docMk/>
            <pc:sldMk cId="3619082123" sldId="278"/>
            <ac:cxnSpMk id="18" creationId="{7FAC7B62-8ACC-41ED-80AB-8D1CDF38B9E4}"/>
          </ac:cxnSpMkLst>
        </pc:cxnChg>
        <pc:cxnChg chg="add del">
          <ac:chgData name="#CHAW KAY KHINE#" userId="S::kaykhine004@e.ntu.edu.sg::8a0cdf09-bc8e-4776-98b5-6082e27b0f06" providerId="AD" clId="Web-{63ED14A4-07E2-E8AE-1ED3-D8CBF3ED0FC7}" dt="2023-04-18T16:22:13.576" v="355"/>
          <ac:cxnSpMkLst>
            <pc:docMk/>
            <pc:sldMk cId="3619082123" sldId="278"/>
            <ac:cxnSpMk id="20" creationId="{945FF525-9A83-4625-99D9-B267BDE077E7}"/>
          </ac:cxnSpMkLst>
        </pc:cxnChg>
        <pc:cxnChg chg="add del">
          <ac:chgData name="#CHAW KAY KHINE#" userId="S::kaykhine004@e.ntu.edu.sg::8a0cdf09-bc8e-4776-98b5-6082e27b0f06" providerId="AD" clId="Web-{63ED14A4-07E2-E8AE-1ED3-D8CBF3ED0FC7}" dt="2023-04-18T16:22:13.576" v="355"/>
          <ac:cxnSpMkLst>
            <pc:docMk/>
            <pc:sldMk cId="3619082123" sldId="278"/>
            <ac:cxnSpMk id="26" creationId="{E58B1629-F209-47B0-BA59-6BD937DBB08F}"/>
          </ac:cxnSpMkLst>
        </pc:cxnChg>
        <pc:cxnChg chg="add del">
          <ac:chgData name="#CHAW KAY KHINE#" userId="S::kaykhine004@e.ntu.edu.sg::8a0cdf09-bc8e-4776-98b5-6082e27b0f06" providerId="AD" clId="Web-{63ED14A4-07E2-E8AE-1ED3-D8CBF3ED0FC7}" dt="2023-04-18T16:23:23.172" v="361"/>
          <ac:cxnSpMkLst>
            <pc:docMk/>
            <pc:sldMk cId="3619082123" sldId="278"/>
            <ac:cxnSpMk id="28" creationId="{61FF92BA-874E-408A-BFAD-416A7FFE5976}"/>
          </ac:cxnSpMkLst>
        </pc:cxnChg>
        <pc:cxnChg chg="add del">
          <ac:chgData name="#CHAW KAY KHINE#" userId="S::kaykhine004@e.ntu.edu.sg::8a0cdf09-bc8e-4776-98b5-6082e27b0f06" providerId="AD" clId="Web-{63ED14A4-07E2-E8AE-1ED3-D8CBF3ED0FC7}" dt="2023-04-18T16:23:23.172" v="361"/>
          <ac:cxnSpMkLst>
            <pc:docMk/>
            <pc:sldMk cId="3619082123" sldId="278"/>
            <ac:cxnSpMk id="33" creationId="{7FAC7B62-8ACC-41ED-80AB-8D1CDF38B9E4}"/>
          </ac:cxnSpMkLst>
        </pc:cxnChg>
        <pc:cxnChg chg="add del">
          <ac:chgData name="#CHAW KAY KHINE#" userId="S::kaykhine004@e.ntu.edu.sg::8a0cdf09-bc8e-4776-98b5-6082e27b0f06" providerId="AD" clId="Web-{63ED14A4-07E2-E8AE-1ED3-D8CBF3ED0FC7}" dt="2023-04-18T16:23:23.172" v="361"/>
          <ac:cxnSpMkLst>
            <pc:docMk/>
            <pc:sldMk cId="3619082123" sldId="278"/>
            <ac:cxnSpMk id="34" creationId="{945FF525-9A83-4625-99D9-B267BDE077E7}"/>
          </ac:cxnSpMkLst>
        </pc:cxnChg>
        <pc:cxnChg chg="add del">
          <ac:chgData name="#CHAW KAY KHINE#" userId="S::kaykhine004@e.ntu.edu.sg::8a0cdf09-bc8e-4776-98b5-6082e27b0f06" providerId="AD" clId="Web-{63ED14A4-07E2-E8AE-1ED3-D8CBF3ED0FC7}" dt="2023-04-18T16:23:17.796" v="359"/>
          <ac:cxnSpMkLst>
            <pc:docMk/>
            <pc:sldMk cId="3619082123" sldId="278"/>
            <ac:cxnSpMk id="50" creationId="{7FAC7B62-8ACC-41ED-80AB-8D1CDF38B9E4}"/>
          </ac:cxnSpMkLst>
        </pc:cxnChg>
        <pc:cxnChg chg="add del">
          <ac:chgData name="#CHAW KAY KHINE#" userId="S::kaykhine004@e.ntu.edu.sg::8a0cdf09-bc8e-4776-98b5-6082e27b0f06" providerId="AD" clId="Web-{63ED14A4-07E2-E8AE-1ED3-D8CBF3ED0FC7}" dt="2023-04-18T16:23:17.796" v="359"/>
          <ac:cxnSpMkLst>
            <pc:docMk/>
            <pc:sldMk cId="3619082123" sldId="278"/>
            <ac:cxnSpMk id="52" creationId="{945FF525-9A83-4625-99D9-B267BDE077E7}"/>
          </ac:cxnSpMkLst>
        </pc:cxnChg>
        <pc:cxnChg chg="add del">
          <ac:chgData name="#CHAW KAY KHINE#" userId="S::kaykhine004@e.ntu.edu.sg::8a0cdf09-bc8e-4776-98b5-6082e27b0f06" providerId="AD" clId="Web-{63ED14A4-07E2-E8AE-1ED3-D8CBF3ED0FC7}" dt="2023-04-18T16:23:17.796" v="359"/>
          <ac:cxnSpMkLst>
            <pc:docMk/>
            <pc:sldMk cId="3619082123" sldId="278"/>
            <ac:cxnSpMk id="58" creationId="{4C0E7494-7780-4936-B767-2F5FCAB557F9}"/>
          </ac:cxnSpMkLst>
        </pc:cxnChg>
      </pc:sldChg>
      <pc:sldChg chg="addSp modSp new">
        <pc:chgData name="#CHAW KAY KHINE#" userId="S::kaykhine004@e.ntu.edu.sg::8a0cdf09-bc8e-4776-98b5-6082e27b0f06" providerId="AD" clId="Web-{63ED14A4-07E2-E8AE-1ED3-D8CBF3ED0FC7}" dt="2023-04-18T16:24:15.845" v="381" actId="14100"/>
        <pc:sldMkLst>
          <pc:docMk/>
          <pc:sldMk cId="3277900259" sldId="279"/>
        </pc:sldMkLst>
        <pc:picChg chg="add mod modCrop">
          <ac:chgData name="#CHAW KAY KHINE#" userId="S::kaykhine004@e.ntu.edu.sg::8a0cdf09-bc8e-4776-98b5-6082e27b0f06" providerId="AD" clId="Web-{63ED14A4-07E2-E8AE-1ED3-D8CBF3ED0FC7}" dt="2023-04-18T16:24:15.845" v="381" actId="14100"/>
          <ac:picMkLst>
            <pc:docMk/>
            <pc:sldMk cId="3277900259" sldId="279"/>
            <ac:picMk id="2" creationId="{30318A0E-69A4-95F4-C095-87F4AB2134E1}"/>
          </ac:picMkLst>
        </pc:picChg>
      </pc:sldChg>
      <pc:sldChg chg="addSp modSp new">
        <pc:chgData name="#CHAW KAY KHINE#" userId="S::kaykhine004@e.ntu.edu.sg::8a0cdf09-bc8e-4776-98b5-6082e27b0f06" providerId="AD" clId="Web-{63ED14A4-07E2-E8AE-1ED3-D8CBF3ED0FC7}" dt="2023-04-18T16:26:55.755" v="398" actId="1076"/>
        <pc:sldMkLst>
          <pc:docMk/>
          <pc:sldMk cId="3301996363" sldId="280"/>
        </pc:sldMkLst>
        <pc:picChg chg="add mod">
          <ac:chgData name="#CHAW KAY KHINE#" userId="S::kaykhine004@e.ntu.edu.sg::8a0cdf09-bc8e-4776-98b5-6082e27b0f06" providerId="AD" clId="Web-{63ED14A4-07E2-E8AE-1ED3-D8CBF3ED0FC7}" dt="2023-04-18T16:26:55.755" v="398" actId="1076"/>
          <ac:picMkLst>
            <pc:docMk/>
            <pc:sldMk cId="3301996363" sldId="280"/>
            <ac:picMk id="2" creationId="{FD8E3AA6-5790-FE89-38EE-5E86F0B44CDA}"/>
          </ac:picMkLst>
        </pc:picChg>
        <pc:picChg chg="add mod">
          <ac:chgData name="#CHAW KAY KHINE#" userId="S::kaykhine004@e.ntu.edu.sg::8a0cdf09-bc8e-4776-98b5-6082e27b0f06" providerId="AD" clId="Web-{63ED14A4-07E2-E8AE-1ED3-D8CBF3ED0FC7}" dt="2023-04-18T16:26:38.598" v="396" actId="1076"/>
          <ac:picMkLst>
            <pc:docMk/>
            <pc:sldMk cId="3301996363" sldId="280"/>
            <ac:picMk id="3" creationId="{C35DBC0C-A4E7-E1D0-626C-B99535F3CE99}"/>
          </ac:picMkLst>
        </pc:picChg>
      </pc:sldChg>
    </pc:docChg>
  </pc:docChgLst>
  <pc:docChgLst>
    <pc:chgData name="#LIU YAXIN#" userId="S::liuy0216@e.ntu.edu.sg::e6f024a9-4376-4087-95b4-de286346eee0" providerId="AD" clId="Web-{7D0A7794-AD21-56ED-237B-270C0E8238C8}"/>
    <pc:docChg chg="addSld modSld sldOrd">
      <pc:chgData name="#LIU YAXIN#" userId="S::liuy0216@e.ntu.edu.sg::e6f024a9-4376-4087-95b4-de286346eee0" providerId="AD" clId="Web-{7D0A7794-AD21-56ED-237B-270C0E8238C8}" dt="2023-04-21T12:59:24.952" v="488" actId="1076"/>
      <pc:docMkLst>
        <pc:docMk/>
      </pc:docMkLst>
      <pc:sldChg chg="addSp delSp modSp ord addAnim">
        <pc:chgData name="#LIU YAXIN#" userId="S::liuy0216@e.ntu.edu.sg::e6f024a9-4376-4087-95b4-de286346eee0" providerId="AD" clId="Web-{7D0A7794-AD21-56ED-237B-270C0E8238C8}" dt="2023-04-21T12:22:30.395" v="162"/>
        <pc:sldMkLst>
          <pc:docMk/>
          <pc:sldMk cId="1117721637" sldId="261"/>
        </pc:sldMkLst>
        <pc:spChg chg="mod">
          <ac:chgData name="#LIU YAXIN#" userId="S::liuy0216@e.ntu.edu.sg::e6f024a9-4376-4087-95b4-de286346eee0" providerId="AD" clId="Web-{7D0A7794-AD21-56ED-237B-270C0E8238C8}" dt="2023-04-21T12:16:34.837" v="147" actId="1076"/>
          <ac:spMkLst>
            <pc:docMk/>
            <pc:sldMk cId="1117721637" sldId="261"/>
            <ac:spMk id="2" creationId="{082862F3-2948-4DCC-A09E-1313F46C64AC}"/>
          </ac:spMkLst>
        </pc:spChg>
        <pc:spChg chg="del">
          <ac:chgData name="#LIU YAXIN#" userId="S::liuy0216@e.ntu.edu.sg::e6f024a9-4376-4087-95b4-de286346eee0" providerId="AD" clId="Web-{7D0A7794-AD21-56ED-237B-270C0E8238C8}" dt="2023-04-21T12:15:37.773" v="132"/>
          <ac:spMkLst>
            <pc:docMk/>
            <pc:sldMk cId="1117721637" sldId="261"/>
            <ac:spMk id="28" creationId="{D284A420-F50C-4C2C-B88E-E6F4EF504B6E}"/>
          </ac:spMkLst>
        </pc:spChg>
        <pc:spChg chg="del">
          <ac:chgData name="#LIU YAXIN#" userId="S::liuy0216@e.ntu.edu.sg::e6f024a9-4376-4087-95b4-de286346eee0" providerId="AD" clId="Web-{7D0A7794-AD21-56ED-237B-270C0E8238C8}" dt="2023-04-21T12:15:37.773" v="132"/>
          <ac:spMkLst>
            <pc:docMk/>
            <pc:sldMk cId="1117721637" sldId="261"/>
            <ac:spMk id="30" creationId="{893A6D2E-5228-4998-9E24-EFCCA024675E}"/>
          </ac:spMkLst>
        </pc:spChg>
        <pc:spChg chg="del">
          <ac:chgData name="#LIU YAXIN#" userId="S::liuy0216@e.ntu.edu.sg::e6f024a9-4376-4087-95b4-de286346eee0" providerId="AD" clId="Web-{7D0A7794-AD21-56ED-237B-270C0E8238C8}" dt="2023-04-21T12:15:37.773" v="132"/>
          <ac:spMkLst>
            <pc:docMk/>
            <pc:sldMk cId="1117721637" sldId="261"/>
            <ac:spMk id="36" creationId="{42AE77C8-8636-492A-ABA7-1B8730025A08}"/>
          </ac:spMkLst>
        </pc:spChg>
        <pc:spChg chg="del">
          <ac:chgData name="#LIU YAXIN#" userId="S::liuy0216@e.ntu.edu.sg::e6f024a9-4376-4087-95b4-de286346eee0" providerId="AD" clId="Web-{7D0A7794-AD21-56ED-237B-270C0E8238C8}" dt="2023-04-21T12:15:37.773" v="132"/>
          <ac:spMkLst>
            <pc:docMk/>
            <pc:sldMk cId="1117721637" sldId="261"/>
            <ac:spMk id="38" creationId="{079AB7E9-4C3D-48E5-BDC2-C6EBF5170B1F}"/>
          </ac:spMkLst>
        </pc:spChg>
        <pc:spChg chg="del">
          <ac:chgData name="#LIU YAXIN#" userId="S::liuy0216@e.ntu.edu.sg::e6f024a9-4376-4087-95b4-de286346eee0" providerId="AD" clId="Web-{7D0A7794-AD21-56ED-237B-270C0E8238C8}" dt="2023-04-21T12:15:37.773" v="132"/>
          <ac:spMkLst>
            <pc:docMk/>
            <pc:sldMk cId="1117721637" sldId="261"/>
            <ac:spMk id="42" creationId="{095830D2-F2AE-4DD8-B586-89B0977916FF}"/>
          </ac:spMkLst>
        </pc:spChg>
        <pc:spChg chg="add del">
          <ac:chgData name="#LIU YAXIN#" userId="S::liuy0216@e.ntu.edu.sg::e6f024a9-4376-4087-95b4-de286346eee0" providerId="AD" clId="Web-{7D0A7794-AD21-56ED-237B-270C0E8238C8}" dt="2023-04-21T12:16:04.836" v="136"/>
          <ac:spMkLst>
            <pc:docMk/>
            <pc:sldMk cId="1117721637" sldId="261"/>
            <ac:spMk id="47" creationId="{D284A420-F50C-4C2C-B88E-E6F4EF504B6E}"/>
          </ac:spMkLst>
        </pc:spChg>
        <pc:spChg chg="add del">
          <ac:chgData name="#LIU YAXIN#" userId="S::liuy0216@e.ntu.edu.sg::e6f024a9-4376-4087-95b4-de286346eee0" providerId="AD" clId="Web-{7D0A7794-AD21-56ED-237B-270C0E8238C8}" dt="2023-04-21T12:16:04.836" v="136"/>
          <ac:spMkLst>
            <pc:docMk/>
            <pc:sldMk cId="1117721637" sldId="261"/>
            <ac:spMk id="49" creationId="{893A6D2E-5228-4998-9E24-EFCCA024675E}"/>
          </ac:spMkLst>
        </pc:spChg>
        <pc:spChg chg="add del">
          <ac:chgData name="#LIU YAXIN#" userId="S::liuy0216@e.ntu.edu.sg::e6f024a9-4376-4087-95b4-de286346eee0" providerId="AD" clId="Web-{7D0A7794-AD21-56ED-237B-270C0E8238C8}" dt="2023-04-21T12:16:04.836" v="136"/>
          <ac:spMkLst>
            <pc:docMk/>
            <pc:sldMk cId="1117721637" sldId="261"/>
            <ac:spMk id="55" creationId="{650F81D8-60BF-43DE-9145-74AB655E4538}"/>
          </ac:spMkLst>
        </pc:spChg>
        <pc:spChg chg="add del">
          <ac:chgData name="#LIU YAXIN#" userId="S::liuy0216@e.ntu.edu.sg::e6f024a9-4376-4087-95b4-de286346eee0" providerId="AD" clId="Web-{7D0A7794-AD21-56ED-237B-270C0E8238C8}" dt="2023-04-21T12:16:04.836" v="136"/>
          <ac:spMkLst>
            <pc:docMk/>
            <pc:sldMk cId="1117721637" sldId="261"/>
            <ac:spMk id="57" creationId="{095830D2-F2AE-4DD8-B586-89B0977916FF}"/>
          </ac:spMkLst>
        </pc:spChg>
        <pc:spChg chg="add del">
          <ac:chgData name="#LIU YAXIN#" userId="S::liuy0216@e.ntu.edu.sg::e6f024a9-4376-4087-95b4-de286346eee0" providerId="AD" clId="Web-{7D0A7794-AD21-56ED-237B-270C0E8238C8}" dt="2023-04-21T12:16:04.836" v="136"/>
          <ac:spMkLst>
            <pc:docMk/>
            <pc:sldMk cId="1117721637" sldId="261"/>
            <ac:spMk id="59" creationId="{8647BDDE-2A1A-457C-BEC0-E40FDB36CAAA}"/>
          </ac:spMkLst>
        </pc:spChg>
        <pc:spChg chg="add del">
          <ac:chgData name="#LIU YAXIN#" userId="S::liuy0216@e.ntu.edu.sg::e6f024a9-4376-4087-95b4-de286346eee0" providerId="AD" clId="Web-{7D0A7794-AD21-56ED-237B-270C0E8238C8}" dt="2023-04-21T12:16:04.836" v="136"/>
          <ac:spMkLst>
            <pc:docMk/>
            <pc:sldMk cId="1117721637" sldId="261"/>
            <ac:spMk id="61" creationId="{F489C2E0-4895-4B72-85EA-7EE9FAFFDC7E}"/>
          </ac:spMkLst>
        </pc:spChg>
        <pc:spChg chg="add">
          <ac:chgData name="#LIU YAXIN#" userId="S::liuy0216@e.ntu.edu.sg::e6f024a9-4376-4087-95b4-de286346eee0" providerId="AD" clId="Web-{7D0A7794-AD21-56ED-237B-270C0E8238C8}" dt="2023-04-21T12:16:04.836" v="136"/>
          <ac:spMkLst>
            <pc:docMk/>
            <pc:sldMk cId="1117721637" sldId="261"/>
            <ac:spMk id="68" creationId="{D284A420-F50C-4C2C-B88E-E6F4EF504B6E}"/>
          </ac:spMkLst>
        </pc:spChg>
        <pc:spChg chg="add">
          <ac:chgData name="#LIU YAXIN#" userId="S::liuy0216@e.ntu.edu.sg::e6f024a9-4376-4087-95b4-de286346eee0" providerId="AD" clId="Web-{7D0A7794-AD21-56ED-237B-270C0E8238C8}" dt="2023-04-21T12:16:04.836" v="136"/>
          <ac:spMkLst>
            <pc:docMk/>
            <pc:sldMk cId="1117721637" sldId="261"/>
            <ac:spMk id="70" creationId="{893A6D2E-5228-4998-9E24-EFCCA024675E}"/>
          </ac:spMkLst>
        </pc:spChg>
        <pc:spChg chg="add">
          <ac:chgData name="#LIU YAXIN#" userId="S::liuy0216@e.ntu.edu.sg::e6f024a9-4376-4087-95b4-de286346eee0" providerId="AD" clId="Web-{7D0A7794-AD21-56ED-237B-270C0E8238C8}" dt="2023-04-21T12:16:04.836" v="136"/>
          <ac:spMkLst>
            <pc:docMk/>
            <pc:sldMk cId="1117721637" sldId="261"/>
            <ac:spMk id="76" creationId="{E2BA2BD9-7B54-4190-8F06-3EF3658A0020}"/>
          </ac:spMkLst>
        </pc:spChg>
        <pc:spChg chg="add">
          <ac:chgData name="#LIU YAXIN#" userId="S::liuy0216@e.ntu.edu.sg::e6f024a9-4376-4087-95b4-de286346eee0" providerId="AD" clId="Web-{7D0A7794-AD21-56ED-237B-270C0E8238C8}" dt="2023-04-21T12:16:04.836" v="136"/>
          <ac:spMkLst>
            <pc:docMk/>
            <pc:sldMk cId="1117721637" sldId="261"/>
            <ac:spMk id="78" creationId="{184F9D61-9303-40B4-9F7E-66A9B4EDC458}"/>
          </ac:spMkLst>
        </pc:spChg>
        <pc:spChg chg="add">
          <ac:chgData name="#LIU YAXIN#" userId="S::liuy0216@e.ntu.edu.sg::e6f024a9-4376-4087-95b4-de286346eee0" providerId="AD" clId="Web-{7D0A7794-AD21-56ED-237B-270C0E8238C8}" dt="2023-04-21T12:16:04.836" v="136"/>
          <ac:spMkLst>
            <pc:docMk/>
            <pc:sldMk cId="1117721637" sldId="261"/>
            <ac:spMk id="80" creationId="{648D746A-0359-4EAE-8CF9-062E281698EC}"/>
          </ac:spMkLst>
        </pc:spChg>
        <pc:picChg chg="mod">
          <ac:chgData name="#LIU YAXIN#" userId="S::liuy0216@e.ntu.edu.sg::e6f024a9-4376-4087-95b4-de286346eee0" providerId="AD" clId="Web-{7D0A7794-AD21-56ED-237B-270C0E8238C8}" dt="2023-04-21T12:16:33.712" v="146" actId="1076"/>
          <ac:picMkLst>
            <pc:docMk/>
            <pc:sldMk cId="1117721637" sldId="261"/>
            <ac:picMk id="5" creationId="{DE659E37-3A19-84E4-AE2A-98F55A4483EE}"/>
          </ac:picMkLst>
        </pc:picChg>
        <pc:cxnChg chg="del">
          <ac:chgData name="#LIU YAXIN#" userId="S::liuy0216@e.ntu.edu.sg::e6f024a9-4376-4087-95b4-de286346eee0" providerId="AD" clId="Web-{7D0A7794-AD21-56ED-237B-270C0E8238C8}" dt="2023-04-21T12:15:37.773" v="132"/>
          <ac:cxnSpMkLst>
            <pc:docMk/>
            <pc:sldMk cId="1117721637" sldId="261"/>
            <ac:cxnSpMk id="32" creationId="{3ADB48DB-8E25-4F2F-8C02-5B793937255F}"/>
          </ac:cxnSpMkLst>
        </pc:cxnChg>
        <pc:cxnChg chg="del">
          <ac:chgData name="#LIU YAXIN#" userId="S::liuy0216@e.ntu.edu.sg::e6f024a9-4376-4087-95b4-de286346eee0" providerId="AD" clId="Web-{7D0A7794-AD21-56ED-237B-270C0E8238C8}" dt="2023-04-21T12:15:37.773" v="132"/>
          <ac:cxnSpMkLst>
            <pc:docMk/>
            <pc:sldMk cId="1117721637" sldId="261"/>
            <ac:cxnSpMk id="34" creationId="{C32BA7E3-7313-49C8-A245-A85BDEB13EB3}"/>
          </ac:cxnSpMkLst>
        </pc:cxnChg>
        <pc:cxnChg chg="del">
          <ac:chgData name="#LIU YAXIN#" userId="S::liuy0216@e.ntu.edu.sg::e6f024a9-4376-4087-95b4-de286346eee0" providerId="AD" clId="Web-{7D0A7794-AD21-56ED-237B-270C0E8238C8}" dt="2023-04-21T12:15:37.773" v="132"/>
          <ac:cxnSpMkLst>
            <pc:docMk/>
            <pc:sldMk cId="1117721637" sldId="261"/>
            <ac:cxnSpMk id="40" creationId="{3B3C8882-5AB4-43BB-A137-6E7A8B730356}"/>
          </ac:cxnSpMkLst>
        </pc:cxnChg>
        <pc:cxnChg chg="add del">
          <ac:chgData name="#LIU YAXIN#" userId="S::liuy0216@e.ntu.edu.sg::e6f024a9-4376-4087-95b4-de286346eee0" providerId="AD" clId="Web-{7D0A7794-AD21-56ED-237B-270C0E8238C8}" dt="2023-04-21T12:16:04.836" v="136"/>
          <ac:cxnSpMkLst>
            <pc:docMk/>
            <pc:sldMk cId="1117721637" sldId="261"/>
            <ac:cxnSpMk id="51" creationId="{3ADB48DB-8E25-4F2F-8C02-5B793937255F}"/>
          </ac:cxnSpMkLst>
        </pc:cxnChg>
        <pc:cxnChg chg="add del">
          <ac:chgData name="#LIU YAXIN#" userId="S::liuy0216@e.ntu.edu.sg::e6f024a9-4376-4087-95b4-de286346eee0" providerId="AD" clId="Web-{7D0A7794-AD21-56ED-237B-270C0E8238C8}" dt="2023-04-21T12:16:04.836" v="136"/>
          <ac:cxnSpMkLst>
            <pc:docMk/>
            <pc:sldMk cId="1117721637" sldId="261"/>
            <ac:cxnSpMk id="53" creationId="{C32BA7E3-7313-49C8-A245-A85BDEB13EB3}"/>
          </ac:cxnSpMkLst>
        </pc:cxnChg>
        <pc:cxnChg chg="add del">
          <ac:chgData name="#LIU YAXIN#" userId="S::liuy0216@e.ntu.edu.sg::e6f024a9-4376-4087-95b4-de286346eee0" providerId="AD" clId="Web-{7D0A7794-AD21-56ED-237B-270C0E8238C8}" dt="2023-04-21T12:16:04.836" v="136"/>
          <ac:cxnSpMkLst>
            <pc:docMk/>
            <pc:sldMk cId="1117721637" sldId="261"/>
            <ac:cxnSpMk id="63" creationId="{DF9357EB-7D54-4539-B1CD-2F21C5F248C8}"/>
          </ac:cxnSpMkLst>
        </pc:cxnChg>
        <pc:cxnChg chg="add">
          <ac:chgData name="#LIU YAXIN#" userId="S::liuy0216@e.ntu.edu.sg::e6f024a9-4376-4087-95b4-de286346eee0" providerId="AD" clId="Web-{7D0A7794-AD21-56ED-237B-270C0E8238C8}" dt="2023-04-21T12:16:04.836" v="136"/>
          <ac:cxnSpMkLst>
            <pc:docMk/>
            <pc:sldMk cId="1117721637" sldId="261"/>
            <ac:cxnSpMk id="72" creationId="{3ADB48DB-8E25-4F2F-8C02-5B793937255F}"/>
          </ac:cxnSpMkLst>
        </pc:cxnChg>
        <pc:cxnChg chg="add">
          <ac:chgData name="#LIU YAXIN#" userId="S::liuy0216@e.ntu.edu.sg::e6f024a9-4376-4087-95b4-de286346eee0" providerId="AD" clId="Web-{7D0A7794-AD21-56ED-237B-270C0E8238C8}" dt="2023-04-21T12:16:04.836" v="136"/>
          <ac:cxnSpMkLst>
            <pc:docMk/>
            <pc:sldMk cId="1117721637" sldId="261"/>
            <ac:cxnSpMk id="74" creationId="{C32BA7E3-7313-49C8-A245-A85BDEB13EB3}"/>
          </ac:cxnSpMkLst>
        </pc:cxnChg>
        <pc:cxnChg chg="add">
          <ac:chgData name="#LIU YAXIN#" userId="S::liuy0216@e.ntu.edu.sg::e6f024a9-4376-4087-95b4-de286346eee0" providerId="AD" clId="Web-{7D0A7794-AD21-56ED-237B-270C0E8238C8}" dt="2023-04-21T12:16:04.836" v="136"/>
          <ac:cxnSpMkLst>
            <pc:docMk/>
            <pc:sldMk cId="1117721637" sldId="261"/>
            <ac:cxnSpMk id="82" creationId="{3816C099-0516-4486-BC06-E0DCD29DDF29}"/>
          </ac:cxnSpMkLst>
        </pc:cxnChg>
      </pc:sldChg>
      <pc:sldChg chg="addSp delSp modSp mod setBg">
        <pc:chgData name="#LIU YAXIN#" userId="S::liuy0216@e.ntu.edu.sg::e6f024a9-4376-4087-95b4-de286346eee0" providerId="AD" clId="Web-{7D0A7794-AD21-56ED-237B-270C0E8238C8}" dt="2023-04-21T12:44:44.283" v="442" actId="20577"/>
        <pc:sldMkLst>
          <pc:docMk/>
          <pc:sldMk cId="3909674436" sldId="270"/>
        </pc:sldMkLst>
        <pc:spChg chg="add mod">
          <ac:chgData name="#LIU YAXIN#" userId="S::liuy0216@e.ntu.edu.sg::e6f024a9-4376-4087-95b4-de286346eee0" providerId="AD" clId="Web-{7D0A7794-AD21-56ED-237B-270C0E8238C8}" dt="2023-04-21T12:44:37.674" v="436" actId="20577"/>
          <ac:spMkLst>
            <pc:docMk/>
            <pc:sldMk cId="3909674436" sldId="270"/>
            <ac:spMk id="2" creationId="{F78B533E-5564-BF8D-2CF9-3048F2647EF8}"/>
          </ac:spMkLst>
        </pc:spChg>
        <pc:spChg chg="del mod ord">
          <ac:chgData name="#LIU YAXIN#" userId="S::liuy0216@e.ntu.edu.sg::e6f024a9-4376-4087-95b4-de286346eee0" providerId="AD" clId="Web-{7D0A7794-AD21-56ED-237B-270C0E8238C8}" dt="2023-04-21T12:18:23.809" v="156"/>
          <ac:spMkLst>
            <pc:docMk/>
            <pc:sldMk cId="3909674436" sldId="270"/>
            <ac:spMk id="3" creationId="{40A14E12-2C7D-5F83-279F-3D9A44BCC9DB}"/>
          </ac:spMkLst>
        </pc:spChg>
        <pc:spChg chg="add mod">
          <ac:chgData name="#LIU YAXIN#" userId="S::liuy0216@e.ntu.edu.sg::e6f024a9-4376-4087-95b4-de286346eee0" providerId="AD" clId="Web-{7D0A7794-AD21-56ED-237B-270C0E8238C8}" dt="2023-04-21T12:44:44.283" v="442" actId="20577"/>
          <ac:spMkLst>
            <pc:docMk/>
            <pc:sldMk cId="3909674436" sldId="270"/>
            <ac:spMk id="4" creationId="{49E59AE5-B0B1-41C9-4009-432AD808FA78}"/>
          </ac:spMkLst>
        </pc:spChg>
        <pc:spChg chg="mod">
          <ac:chgData name="#LIU YAXIN#" userId="S::liuy0216@e.ntu.edu.sg::e6f024a9-4376-4087-95b4-de286346eee0" providerId="AD" clId="Web-{7D0A7794-AD21-56ED-237B-270C0E8238C8}" dt="2023-04-21T12:39:59.821" v="416"/>
          <ac:spMkLst>
            <pc:docMk/>
            <pc:sldMk cId="3909674436" sldId="270"/>
            <ac:spMk id="5" creationId="{956B5BEA-01DE-22EE-C4D7-61328CBECDFA}"/>
          </ac:spMkLst>
        </pc:spChg>
        <pc:spChg chg="add del">
          <ac:chgData name="#LIU YAXIN#" userId="S::liuy0216@e.ntu.edu.sg::e6f024a9-4376-4087-95b4-de286346eee0" providerId="AD" clId="Web-{7D0A7794-AD21-56ED-237B-270C0E8238C8}" dt="2023-04-21T12:17:44.589" v="149"/>
          <ac:spMkLst>
            <pc:docMk/>
            <pc:sldMk cId="3909674436" sldId="270"/>
            <ac:spMk id="11" creationId="{1102E982-8BE3-4FBA-ADFD-82E7D10B8C09}"/>
          </ac:spMkLst>
        </pc:spChg>
        <pc:spChg chg="add del">
          <ac:chgData name="#LIU YAXIN#" userId="S::liuy0216@e.ntu.edu.sg::e6f024a9-4376-4087-95b4-de286346eee0" providerId="AD" clId="Web-{7D0A7794-AD21-56ED-237B-270C0E8238C8}" dt="2023-04-21T12:17:44.589" v="149"/>
          <ac:spMkLst>
            <pc:docMk/>
            <pc:sldMk cId="3909674436" sldId="270"/>
            <ac:spMk id="13" creationId="{7F843252-B159-4DA1-BE13-6EC3EF21096B}"/>
          </ac:spMkLst>
        </pc:spChg>
        <pc:spChg chg="add del">
          <ac:chgData name="#LIU YAXIN#" userId="S::liuy0216@e.ntu.edu.sg::e6f024a9-4376-4087-95b4-de286346eee0" providerId="AD" clId="Web-{7D0A7794-AD21-56ED-237B-270C0E8238C8}" dt="2023-04-21T12:17:44.589" v="149"/>
          <ac:spMkLst>
            <pc:docMk/>
            <pc:sldMk cId="3909674436" sldId="270"/>
            <ac:spMk id="15" creationId="{4F2A6A32-9ADF-4DD4-AEA5-0D1FF0F8B490}"/>
          </ac:spMkLst>
        </pc:spChg>
        <pc:spChg chg="add del">
          <ac:chgData name="#LIU YAXIN#" userId="S::liuy0216@e.ntu.edu.sg::e6f024a9-4376-4087-95b4-de286346eee0" providerId="AD" clId="Web-{7D0A7794-AD21-56ED-237B-270C0E8238C8}" dt="2023-04-21T12:17:44.589" v="149"/>
          <ac:spMkLst>
            <pc:docMk/>
            <pc:sldMk cId="3909674436" sldId="270"/>
            <ac:spMk id="17" creationId="{E82F361B-984A-43B6-AFE8-1F14394284E4}"/>
          </ac:spMkLst>
        </pc:spChg>
        <pc:spChg chg="add del">
          <ac:chgData name="#LIU YAXIN#" userId="S::liuy0216@e.ntu.edu.sg::e6f024a9-4376-4087-95b4-de286346eee0" providerId="AD" clId="Web-{7D0A7794-AD21-56ED-237B-270C0E8238C8}" dt="2023-04-21T12:39:59.821" v="416"/>
          <ac:spMkLst>
            <pc:docMk/>
            <pc:sldMk cId="3909674436" sldId="270"/>
            <ac:spMk id="21" creationId="{B210AC1D-4063-4C6E-9528-FA9C4C0C18E6}"/>
          </ac:spMkLst>
        </pc:spChg>
        <pc:spChg chg="add del">
          <ac:chgData name="#LIU YAXIN#" userId="S::liuy0216@e.ntu.edu.sg::e6f024a9-4376-4087-95b4-de286346eee0" providerId="AD" clId="Web-{7D0A7794-AD21-56ED-237B-270C0E8238C8}" dt="2023-04-21T12:39:59.821" v="416"/>
          <ac:spMkLst>
            <pc:docMk/>
            <pc:sldMk cId="3909674436" sldId="270"/>
            <ac:spMk id="22" creationId="{02F8C595-E68C-4306-AED8-DC7826A0A506}"/>
          </ac:spMkLst>
        </pc:spChg>
        <pc:spChg chg="add">
          <ac:chgData name="#LIU YAXIN#" userId="S::liuy0216@e.ntu.edu.sg::e6f024a9-4376-4087-95b4-de286346eee0" providerId="AD" clId="Web-{7D0A7794-AD21-56ED-237B-270C0E8238C8}" dt="2023-04-21T12:39:59.821" v="416"/>
          <ac:spMkLst>
            <pc:docMk/>
            <pc:sldMk cId="3909674436" sldId="270"/>
            <ac:spMk id="29" creationId="{7DE220E6-BA55-4F04-B3C4-F4985F3E77AF}"/>
          </ac:spMkLst>
        </pc:spChg>
        <pc:spChg chg="add">
          <ac:chgData name="#LIU YAXIN#" userId="S::liuy0216@e.ntu.edu.sg::e6f024a9-4376-4087-95b4-de286346eee0" providerId="AD" clId="Web-{7D0A7794-AD21-56ED-237B-270C0E8238C8}" dt="2023-04-21T12:39:59.821" v="416"/>
          <ac:spMkLst>
            <pc:docMk/>
            <pc:sldMk cId="3909674436" sldId="270"/>
            <ac:spMk id="31" creationId="{5AE190BC-D2FD-433E-AB89-0DF68EFD6D09}"/>
          </ac:spMkLst>
        </pc:spChg>
        <pc:spChg chg="add">
          <ac:chgData name="#LIU YAXIN#" userId="S::liuy0216@e.ntu.edu.sg::e6f024a9-4376-4087-95b4-de286346eee0" providerId="AD" clId="Web-{7D0A7794-AD21-56ED-237B-270C0E8238C8}" dt="2023-04-21T12:39:59.821" v="416"/>
          <ac:spMkLst>
            <pc:docMk/>
            <pc:sldMk cId="3909674436" sldId="270"/>
            <ac:spMk id="33" creationId="{43E8FEA2-54EE-4F84-B5DB-A055A7D805EE}"/>
          </ac:spMkLst>
        </pc:spChg>
        <pc:picChg chg="add del">
          <ac:chgData name="#LIU YAXIN#" userId="S::liuy0216@e.ntu.edu.sg::e6f024a9-4376-4087-95b4-de286346eee0" providerId="AD" clId="Web-{7D0A7794-AD21-56ED-237B-270C0E8238C8}" dt="2023-04-21T12:17:44.589" v="149"/>
          <ac:picMkLst>
            <pc:docMk/>
            <pc:sldMk cId="3909674436" sldId="270"/>
            <ac:picMk id="7" creationId="{36BF4FE3-74E3-ADC7-3524-CA7993DB52F4}"/>
          </ac:picMkLst>
        </pc:picChg>
        <pc:picChg chg="add mod">
          <ac:chgData name="#LIU YAXIN#" userId="S::liuy0216@e.ntu.edu.sg::e6f024a9-4376-4087-95b4-de286346eee0" providerId="AD" clId="Web-{7D0A7794-AD21-56ED-237B-270C0E8238C8}" dt="2023-04-21T12:39:59.821" v="416"/>
          <ac:picMkLst>
            <pc:docMk/>
            <pc:sldMk cId="3909674436" sldId="270"/>
            <ac:picMk id="23" creationId="{2797ACE9-9247-F5F3-81CC-EFEED49338D9}"/>
          </ac:picMkLst>
        </pc:picChg>
        <pc:cxnChg chg="add del">
          <ac:chgData name="#LIU YAXIN#" userId="S::liuy0216@e.ntu.edu.sg::e6f024a9-4376-4087-95b4-de286346eee0" providerId="AD" clId="Web-{7D0A7794-AD21-56ED-237B-270C0E8238C8}" dt="2023-04-21T12:17:44.589" v="149"/>
          <ac:cxnSpMkLst>
            <pc:docMk/>
            <pc:sldMk cId="3909674436" sldId="270"/>
            <ac:cxnSpMk id="19" creationId="{61FF92BA-874E-408A-BFAD-416A7FFE5976}"/>
          </ac:cxnSpMkLst>
        </pc:cxnChg>
        <pc:cxnChg chg="add del">
          <ac:chgData name="#LIU YAXIN#" userId="S::liuy0216@e.ntu.edu.sg::e6f024a9-4376-4087-95b4-de286346eee0" providerId="AD" clId="Web-{7D0A7794-AD21-56ED-237B-270C0E8238C8}" dt="2023-04-21T12:39:59.821" v="416"/>
          <ac:cxnSpMkLst>
            <pc:docMk/>
            <pc:sldMk cId="3909674436" sldId="270"/>
            <ac:cxnSpMk id="24" creationId="{E58B1629-F209-47B0-BA59-6BD937DBB08F}"/>
          </ac:cxnSpMkLst>
        </pc:cxnChg>
        <pc:cxnChg chg="add">
          <ac:chgData name="#LIU YAXIN#" userId="S::liuy0216@e.ntu.edu.sg::e6f024a9-4376-4087-95b4-de286346eee0" providerId="AD" clId="Web-{7D0A7794-AD21-56ED-237B-270C0E8238C8}" dt="2023-04-21T12:39:59.821" v="416"/>
          <ac:cxnSpMkLst>
            <pc:docMk/>
            <pc:sldMk cId="3909674436" sldId="270"/>
            <ac:cxnSpMk id="35" creationId="{E58B1629-F209-47B0-BA59-6BD937DBB08F}"/>
          </ac:cxnSpMkLst>
        </pc:cxnChg>
      </pc:sldChg>
      <pc:sldChg chg="addSp delSp modSp">
        <pc:chgData name="#LIU YAXIN#" userId="S::liuy0216@e.ntu.edu.sg::e6f024a9-4376-4087-95b4-de286346eee0" providerId="AD" clId="Web-{7D0A7794-AD21-56ED-237B-270C0E8238C8}" dt="2023-04-21T12:12:10.048" v="131" actId="1076"/>
        <pc:sldMkLst>
          <pc:docMk/>
          <pc:sldMk cId="4176606672" sldId="276"/>
        </pc:sldMkLst>
        <pc:spChg chg="del mod">
          <ac:chgData name="#LIU YAXIN#" userId="S::liuy0216@e.ntu.edu.sg::e6f024a9-4376-4087-95b4-de286346eee0" providerId="AD" clId="Web-{7D0A7794-AD21-56ED-237B-270C0E8238C8}" dt="2023-04-21T12:09:58.700" v="127"/>
          <ac:spMkLst>
            <pc:docMk/>
            <pc:sldMk cId="4176606672" sldId="276"/>
            <ac:spMk id="2" creationId="{5332184B-92D7-93A7-40A4-BAC923EB614B}"/>
          </ac:spMkLst>
        </pc:spChg>
        <pc:spChg chg="del">
          <ac:chgData name="#LIU YAXIN#" userId="S::liuy0216@e.ntu.edu.sg::e6f024a9-4376-4087-95b4-de286346eee0" providerId="AD" clId="Web-{7D0A7794-AD21-56ED-237B-270C0E8238C8}" dt="2023-04-21T12:05:30.363" v="0"/>
          <ac:spMkLst>
            <pc:docMk/>
            <pc:sldMk cId="4176606672" sldId="276"/>
            <ac:spMk id="3" creationId="{83FB99CF-134A-D860-3B64-41E21A1B3315}"/>
          </ac:spMkLst>
        </pc:spChg>
        <pc:spChg chg="add del mod">
          <ac:chgData name="#LIU YAXIN#" userId="S::liuy0216@e.ntu.edu.sg::e6f024a9-4376-4087-95b4-de286346eee0" providerId="AD" clId="Web-{7D0A7794-AD21-56ED-237B-270C0E8238C8}" dt="2023-04-21T12:09:56.731" v="126"/>
          <ac:spMkLst>
            <pc:docMk/>
            <pc:sldMk cId="4176606672" sldId="276"/>
            <ac:spMk id="4" creationId="{CEC60C6A-735F-CF4D-759F-ADE807664D93}"/>
          </ac:spMkLst>
        </pc:spChg>
        <pc:spChg chg="mod">
          <ac:chgData name="#LIU YAXIN#" userId="S::liuy0216@e.ntu.edu.sg::e6f024a9-4376-4087-95b4-de286346eee0" providerId="AD" clId="Web-{7D0A7794-AD21-56ED-237B-270C0E8238C8}" dt="2023-04-21T12:07:04.335" v="14" actId="1076"/>
          <ac:spMkLst>
            <pc:docMk/>
            <pc:sldMk cId="4176606672" sldId="276"/>
            <ac:spMk id="5" creationId="{D3F1683E-92F1-9C54-7A46-89179D1A9477}"/>
          </ac:spMkLst>
        </pc:spChg>
        <pc:picChg chg="mod modCrop">
          <ac:chgData name="#LIU YAXIN#" userId="S::liuy0216@e.ntu.edu.sg::e6f024a9-4376-4087-95b4-de286346eee0" providerId="AD" clId="Web-{7D0A7794-AD21-56ED-237B-270C0E8238C8}" dt="2023-04-21T12:06:39.521" v="9" actId="14100"/>
          <ac:picMkLst>
            <pc:docMk/>
            <pc:sldMk cId="4176606672" sldId="276"/>
            <ac:picMk id="6" creationId="{A32FED0C-C8A2-9777-3427-F0920450A46A}"/>
          </ac:picMkLst>
        </pc:picChg>
        <pc:picChg chg="add mod">
          <ac:chgData name="#LIU YAXIN#" userId="S::liuy0216@e.ntu.edu.sg::e6f024a9-4376-4087-95b4-de286346eee0" providerId="AD" clId="Web-{7D0A7794-AD21-56ED-237B-270C0E8238C8}" dt="2023-04-21T12:12:10.048" v="131" actId="1076"/>
          <ac:picMkLst>
            <pc:docMk/>
            <pc:sldMk cId="4176606672" sldId="276"/>
            <ac:picMk id="7" creationId="{69D22289-BF8F-DA5C-9DB7-382D25E3E76C}"/>
          </ac:picMkLst>
        </pc:picChg>
      </pc:sldChg>
      <pc:sldChg chg="addSp delSp modSp ord">
        <pc:chgData name="#LIU YAXIN#" userId="S::liuy0216@e.ntu.edu.sg::e6f024a9-4376-4087-95b4-de286346eee0" providerId="AD" clId="Web-{7D0A7794-AD21-56ED-237B-270C0E8238C8}" dt="2023-04-21T12:59:24.952" v="488" actId="1076"/>
        <pc:sldMkLst>
          <pc:docMk/>
          <pc:sldMk cId="1016304768" sldId="277"/>
        </pc:sldMkLst>
        <pc:spChg chg="mod">
          <ac:chgData name="#LIU YAXIN#" userId="S::liuy0216@e.ntu.edu.sg::e6f024a9-4376-4087-95b4-de286346eee0" providerId="AD" clId="Web-{7D0A7794-AD21-56ED-237B-270C0E8238C8}" dt="2023-04-21T12:59:24.952" v="488" actId="1076"/>
          <ac:spMkLst>
            <pc:docMk/>
            <pc:sldMk cId="1016304768" sldId="277"/>
            <ac:spMk id="4" creationId="{F446D19A-DF7D-5C2F-FB08-87C32C8563F2}"/>
          </ac:spMkLst>
        </pc:spChg>
        <pc:spChg chg="add del mod">
          <ac:chgData name="#LIU YAXIN#" userId="S::liuy0216@e.ntu.edu.sg::e6f024a9-4376-4087-95b4-de286346eee0" providerId="AD" clId="Web-{7D0A7794-AD21-56ED-237B-270C0E8238C8}" dt="2023-04-21T12:59:13.920" v="485"/>
          <ac:spMkLst>
            <pc:docMk/>
            <pc:sldMk cId="1016304768" sldId="277"/>
            <ac:spMk id="8" creationId="{62BFB17D-6A41-C2BE-C4E6-0BCC315BA29D}"/>
          </ac:spMkLst>
        </pc:spChg>
        <pc:picChg chg="mod">
          <ac:chgData name="#LIU YAXIN#" userId="S::liuy0216@e.ntu.edu.sg::e6f024a9-4376-4087-95b4-de286346eee0" providerId="AD" clId="Web-{7D0A7794-AD21-56ED-237B-270C0E8238C8}" dt="2023-04-21T12:59:20.374" v="487" actId="1076"/>
          <ac:picMkLst>
            <pc:docMk/>
            <pc:sldMk cId="1016304768" sldId="277"/>
            <ac:picMk id="2" creationId="{7D855CE0-4A9B-FD28-49F5-F12604CC00E7}"/>
          </ac:picMkLst>
        </pc:picChg>
        <pc:picChg chg="add mod">
          <ac:chgData name="#LIU YAXIN#" userId="S::liuy0216@e.ntu.edu.sg::e6f024a9-4376-4087-95b4-de286346eee0" providerId="AD" clId="Web-{7D0A7794-AD21-56ED-237B-270C0E8238C8}" dt="2023-04-21T12:55:58.133" v="461" actId="1076"/>
          <ac:picMkLst>
            <pc:docMk/>
            <pc:sldMk cId="1016304768" sldId="277"/>
            <ac:picMk id="3" creationId="{6CF8D8A6-F89C-D02E-8744-601B57AF7C85}"/>
          </ac:picMkLst>
        </pc:picChg>
        <pc:picChg chg="add mod">
          <ac:chgData name="#LIU YAXIN#" userId="S::liuy0216@e.ntu.edu.sg::e6f024a9-4376-4087-95b4-de286346eee0" providerId="AD" clId="Web-{7D0A7794-AD21-56ED-237B-270C0E8238C8}" dt="2023-04-21T12:55:49.211" v="460" actId="1076"/>
          <ac:picMkLst>
            <pc:docMk/>
            <pc:sldMk cId="1016304768" sldId="277"/>
            <ac:picMk id="5" creationId="{55DDF142-A9D0-D159-39EB-538A303F555E}"/>
          </ac:picMkLst>
        </pc:picChg>
        <pc:picChg chg="del">
          <ac:chgData name="#LIU YAXIN#" userId="S::liuy0216@e.ntu.edu.sg::e6f024a9-4376-4087-95b4-de286346eee0" providerId="AD" clId="Web-{7D0A7794-AD21-56ED-237B-270C0E8238C8}" dt="2023-04-21T12:52:36.361" v="446"/>
          <ac:picMkLst>
            <pc:docMk/>
            <pc:sldMk cId="1016304768" sldId="277"/>
            <ac:picMk id="7" creationId="{557CA8A2-BFB3-A8E6-DE33-64B2EF6385C8}"/>
          </ac:picMkLst>
        </pc:picChg>
      </pc:sldChg>
      <pc:sldChg chg="addSp delSp modSp ord">
        <pc:chgData name="#LIU YAXIN#" userId="S::liuy0216@e.ntu.edu.sg::e6f024a9-4376-4087-95b4-de286346eee0" providerId="AD" clId="Web-{7D0A7794-AD21-56ED-237B-270C0E8238C8}" dt="2023-04-21T12:57:57.684" v="475" actId="1076"/>
        <pc:sldMkLst>
          <pc:docMk/>
          <pc:sldMk cId="835723142" sldId="289"/>
        </pc:sldMkLst>
        <pc:spChg chg="add del">
          <ac:chgData name="#LIU YAXIN#" userId="S::liuy0216@e.ntu.edu.sg::e6f024a9-4376-4087-95b4-de286346eee0" providerId="AD" clId="Web-{7D0A7794-AD21-56ED-237B-270C0E8238C8}" dt="2023-04-21T12:57:40.230" v="472"/>
          <ac:spMkLst>
            <pc:docMk/>
            <pc:sldMk cId="835723142" sldId="289"/>
            <ac:spMk id="68" creationId="{038E7D36-B1C9-463C-983F-AEA5810A60D0}"/>
          </ac:spMkLst>
        </pc:spChg>
        <pc:spChg chg="add del">
          <ac:chgData name="#LIU YAXIN#" userId="S::liuy0216@e.ntu.edu.sg::e6f024a9-4376-4087-95b4-de286346eee0" providerId="AD" clId="Web-{7D0A7794-AD21-56ED-237B-270C0E8238C8}" dt="2023-04-21T12:57:40.230" v="472"/>
          <ac:spMkLst>
            <pc:docMk/>
            <pc:sldMk cId="835723142" sldId="289"/>
            <ac:spMk id="69" creationId="{37B9A221-B33F-47C2-85FF-2C8F363D797B}"/>
          </ac:spMkLst>
        </pc:spChg>
        <pc:spChg chg="add del">
          <ac:chgData name="#LIU YAXIN#" userId="S::liuy0216@e.ntu.edu.sg::e6f024a9-4376-4087-95b4-de286346eee0" providerId="AD" clId="Web-{7D0A7794-AD21-56ED-237B-270C0E8238C8}" dt="2023-04-21T12:57:40.230" v="472"/>
          <ac:spMkLst>
            <pc:docMk/>
            <pc:sldMk cId="835723142" sldId="289"/>
            <ac:spMk id="70" creationId="{CD0E0EF1-7626-4514-9337-271DD661B1EB}"/>
          </ac:spMkLst>
        </pc:spChg>
        <pc:spChg chg="add del">
          <ac:chgData name="#LIU YAXIN#" userId="S::liuy0216@e.ntu.edu.sg::e6f024a9-4376-4087-95b4-de286346eee0" providerId="AD" clId="Web-{7D0A7794-AD21-56ED-237B-270C0E8238C8}" dt="2023-04-21T12:57:40.230" v="472"/>
          <ac:spMkLst>
            <pc:docMk/>
            <pc:sldMk cId="835723142" sldId="289"/>
            <ac:spMk id="71" creationId="{5F0B1492-9A00-4F80-8771-0BB2C2C4353C}"/>
          </ac:spMkLst>
        </pc:spChg>
        <pc:spChg chg="add del">
          <ac:chgData name="#LIU YAXIN#" userId="S::liuy0216@e.ntu.edu.sg::e6f024a9-4376-4087-95b4-de286346eee0" providerId="AD" clId="Web-{7D0A7794-AD21-56ED-237B-270C0E8238C8}" dt="2023-04-21T12:57:40.230" v="472"/>
          <ac:spMkLst>
            <pc:docMk/>
            <pc:sldMk cId="835723142" sldId="289"/>
            <ac:spMk id="74" creationId="{924D84CD-5280-4B52-B96E-8EDAA2B20C51}"/>
          </ac:spMkLst>
        </pc:spChg>
        <pc:spChg chg="add del">
          <ac:chgData name="#LIU YAXIN#" userId="S::liuy0216@e.ntu.edu.sg::e6f024a9-4376-4087-95b4-de286346eee0" providerId="AD" clId="Web-{7D0A7794-AD21-56ED-237B-270C0E8238C8}" dt="2023-04-21T12:57:40.230" v="472"/>
          <ac:spMkLst>
            <pc:docMk/>
            <pc:sldMk cId="835723142" sldId="289"/>
            <ac:spMk id="75" creationId="{603A6265-E10C-4B85-9C20-E75FCAF9CC63}"/>
          </ac:spMkLst>
        </pc:spChg>
        <pc:spChg chg="mod">
          <ac:chgData name="#LIU YAXIN#" userId="S::liuy0216@e.ntu.edu.sg::e6f024a9-4376-4087-95b4-de286346eee0" providerId="AD" clId="Web-{7D0A7794-AD21-56ED-237B-270C0E8238C8}" dt="2023-04-21T12:57:40.230" v="472"/>
          <ac:spMkLst>
            <pc:docMk/>
            <pc:sldMk cId="835723142" sldId="289"/>
            <ac:spMk id="105" creationId="{56560EE3-78AF-4636-8E4E-FC1801C46CF1}"/>
          </ac:spMkLst>
        </pc:spChg>
        <pc:spChg chg="add del">
          <ac:chgData name="#LIU YAXIN#" userId="S::liuy0216@e.ntu.edu.sg::e6f024a9-4376-4087-95b4-de286346eee0" providerId="AD" clId="Web-{7D0A7794-AD21-56ED-237B-270C0E8238C8}" dt="2023-04-21T12:57:40.230" v="472"/>
          <ac:spMkLst>
            <pc:docMk/>
            <pc:sldMk cId="835723142" sldId="289"/>
            <ac:spMk id="110" creationId="{038E7D36-B1C9-463C-983F-AEA5810A60D0}"/>
          </ac:spMkLst>
        </pc:spChg>
        <pc:spChg chg="add del">
          <ac:chgData name="#LIU YAXIN#" userId="S::liuy0216@e.ntu.edu.sg::e6f024a9-4376-4087-95b4-de286346eee0" providerId="AD" clId="Web-{7D0A7794-AD21-56ED-237B-270C0E8238C8}" dt="2023-04-21T12:57:40.230" v="472"/>
          <ac:spMkLst>
            <pc:docMk/>
            <pc:sldMk cId="835723142" sldId="289"/>
            <ac:spMk id="112" creationId="{37B9A221-B33F-47C2-85FF-2C8F363D797B}"/>
          </ac:spMkLst>
        </pc:spChg>
        <pc:spChg chg="add del">
          <ac:chgData name="#LIU YAXIN#" userId="S::liuy0216@e.ntu.edu.sg::e6f024a9-4376-4087-95b4-de286346eee0" providerId="AD" clId="Web-{7D0A7794-AD21-56ED-237B-270C0E8238C8}" dt="2023-04-21T12:57:40.230" v="472"/>
          <ac:spMkLst>
            <pc:docMk/>
            <pc:sldMk cId="835723142" sldId="289"/>
            <ac:spMk id="114" creationId="{CD0E0EF1-7626-4514-9337-271DD661B1EB}"/>
          </ac:spMkLst>
        </pc:spChg>
        <pc:spChg chg="add del">
          <ac:chgData name="#LIU YAXIN#" userId="S::liuy0216@e.ntu.edu.sg::e6f024a9-4376-4087-95b4-de286346eee0" providerId="AD" clId="Web-{7D0A7794-AD21-56ED-237B-270C0E8238C8}" dt="2023-04-21T12:57:40.230" v="472"/>
          <ac:spMkLst>
            <pc:docMk/>
            <pc:sldMk cId="835723142" sldId="289"/>
            <ac:spMk id="116" creationId="{5F0B1492-9A00-4F80-8771-0BB2C2C4353C}"/>
          </ac:spMkLst>
        </pc:spChg>
        <pc:spChg chg="add del">
          <ac:chgData name="#LIU YAXIN#" userId="S::liuy0216@e.ntu.edu.sg::e6f024a9-4376-4087-95b4-de286346eee0" providerId="AD" clId="Web-{7D0A7794-AD21-56ED-237B-270C0E8238C8}" dt="2023-04-21T12:57:40.230" v="472"/>
          <ac:spMkLst>
            <pc:docMk/>
            <pc:sldMk cId="835723142" sldId="289"/>
            <ac:spMk id="122" creationId="{924D84CD-5280-4B52-B96E-8EDAA2B20C51}"/>
          </ac:spMkLst>
        </pc:spChg>
        <pc:spChg chg="add del">
          <ac:chgData name="#LIU YAXIN#" userId="S::liuy0216@e.ntu.edu.sg::e6f024a9-4376-4087-95b4-de286346eee0" providerId="AD" clId="Web-{7D0A7794-AD21-56ED-237B-270C0E8238C8}" dt="2023-04-21T12:57:40.230" v="472"/>
          <ac:spMkLst>
            <pc:docMk/>
            <pc:sldMk cId="835723142" sldId="289"/>
            <ac:spMk id="124" creationId="{603A6265-E10C-4B85-9C20-E75FCAF9CC63}"/>
          </ac:spMkLst>
        </pc:spChg>
        <pc:graphicFrameChg chg="mod ord modGraphic">
          <ac:chgData name="#LIU YAXIN#" userId="S::liuy0216@e.ntu.edu.sg::e6f024a9-4376-4087-95b4-de286346eee0" providerId="AD" clId="Web-{7D0A7794-AD21-56ED-237B-270C0E8238C8}" dt="2023-04-21T12:57:57.684" v="475" actId="1076"/>
          <ac:graphicFrameMkLst>
            <pc:docMk/>
            <pc:sldMk cId="835723142" sldId="289"/>
            <ac:graphicFrameMk id="4" creationId="{E4F0A940-90C9-E11F-A54A-56EB5A569707}"/>
          </ac:graphicFrameMkLst>
        </pc:graphicFrameChg>
        <pc:cxnChg chg="add del">
          <ac:chgData name="#LIU YAXIN#" userId="S::liuy0216@e.ntu.edu.sg::e6f024a9-4376-4087-95b4-de286346eee0" providerId="AD" clId="Web-{7D0A7794-AD21-56ED-237B-270C0E8238C8}" dt="2023-04-21T12:57:40.230" v="472"/>
          <ac:cxnSpMkLst>
            <pc:docMk/>
            <pc:sldMk cId="835723142" sldId="289"/>
            <ac:cxnSpMk id="72" creationId="{7FAC7B62-8ACC-41ED-80AB-8D1CDF38B9E4}"/>
          </ac:cxnSpMkLst>
        </pc:cxnChg>
        <pc:cxnChg chg="add del">
          <ac:chgData name="#LIU YAXIN#" userId="S::liuy0216@e.ntu.edu.sg::e6f024a9-4376-4087-95b4-de286346eee0" providerId="AD" clId="Web-{7D0A7794-AD21-56ED-237B-270C0E8238C8}" dt="2023-04-21T12:57:40.230" v="472"/>
          <ac:cxnSpMkLst>
            <pc:docMk/>
            <pc:sldMk cId="835723142" sldId="289"/>
            <ac:cxnSpMk id="73" creationId="{945FF525-9A83-4625-99D9-B267BDE077E7}"/>
          </ac:cxnSpMkLst>
        </pc:cxnChg>
        <pc:cxnChg chg="add del">
          <ac:chgData name="#LIU YAXIN#" userId="S::liuy0216@e.ntu.edu.sg::e6f024a9-4376-4087-95b4-de286346eee0" providerId="AD" clId="Web-{7D0A7794-AD21-56ED-237B-270C0E8238C8}" dt="2023-04-21T12:57:40.230" v="472"/>
          <ac:cxnSpMkLst>
            <pc:docMk/>
            <pc:sldMk cId="835723142" sldId="289"/>
            <ac:cxnSpMk id="76" creationId="{61FF92BA-874E-408A-BFAD-416A7FFE5976}"/>
          </ac:cxnSpMkLst>
        </pc:cxnChg>
        <pc:cxnChg chg="add del">
          <ac:chgData name="#LIU YAXIN#" userId="S::liuy0216@e.ntu.edu.sg::e6f024a9-4376-4087-95b4-de286346eee0" providerId="AD" clId="Web-{7D0A7794-AD21-56ED-237B-270C0E8238C8}" dt="2023-04-21T12:57:40.230" v="472"/>
          <ac:cxnSpMkLst>
            <pc:docMk/>
            <pc:sldMk cId="835723142" sldId="289"/>
            <ac:cxnSpMk id="118" creationId="{7FAC7B62-8ACC-41ED-80AB-8D1CDF38B9E4}"/>
          </ac:cxnSpMkLst>
        </pc:cxnChg>
        <pc:cxnChg chg="add del">
          <ac:chgData name="#LIU YAXIN#" userId="S::liuy0216@e.ntu.edu.sg::e6f024a9-4376-4087-95b4-de286346eee0" providerId="AD" clId="Web-{7D0A7794-AD21-56ED-237B-270C0E8238C8}" dt="2023-04-21T12:57:40.230" v="472"/>
          <ac:cxnSpMkLst>
            <pc:docMk/>
            <pc:sldMk cId="835723142" sldId="289"/>
            <ac:cxnSpMk id="120" creationId="{945FF525-9A83-4625-99D9-B267BDE077E7}"/>
          </ac:cxnSpMkLst>
        </pc:cxnChg>
        <pc:cxnChg chg="add del">
          <ac:chgData name="#LIU YAXIN#" userId="S::liuy0216@e.ntu.edu.sg::e6f024a9-4376-4087-95b4-de286346eee0" providerId="AD" clId="Web-{7D0A7794-AD21-56ED-237B-270C0E8238C8}" dt="2023-04-21T12:57:40.230" v="472"/>
          <ac:cxnSpMkLst>
            <pc:docMk/>
            <pc:sldMk cId="835723142" sldId="289"/>
            <ac:cxnSpMk id="126" creationId="{61FF92BA-874E-408A-BFAD-416A7FFE5976}"/>
          </ac:cxnSpMkLst>
        </pc:cxnChg>
      </pc:sldChg>
      <pc:sldChg chg="new">
        <pc:chgData name="#LIU YAXIN#" userId="S::liuy0216@e.ntu.edu.sg::e6f024a9-4376-4087-95b4-de286346eee0" providerId="AD" clId="Web-{7D0A7794-AD21-56ED-237B-270C0E8238C8}" dt="2023-04-21T12:52:04.203" v="443"/>
        <pc:sldMkLst>
          <pc:docMk/>
          <pc:sldMk cId="1595487409" sldId="290"/>
        </pc:sldMkLst>
      </pc:sldChg>
    </pc:docChg>
  </pc:docChgLst>
  <pc:docChgLst>
    <pc:chgData name="#CHAW KAY KHINE#" userId="S::kaykhine004@e.ntu.edu.sg::8a0cdf09-bc8e-4776-98b5-6082e27b0f06" providerId="AD" clId="Web-{F5CCE777-C926-55C9-E8C2-DD1750F078AD}"/>
    <pc:docChg chg="addSld delSld modSld sldOrd">
      <pc:chgData name="#CHAW KAY KHINE#" userId="S::kaykhine004@e.ntu.edu.sg::8a0cdf09-bc8e-4776-98b5-6082e27b0f06" providerId="AD" clId="Web-{F5CCE777-C926-55C9-E8C2-DD1750F078AD}" dt="2023-04-22T20:34:31.482" v="782"/>
      <pc:docMkLst>
        <pc:docMk/>
      </pc:docMkLst>
      <pc:sldChg chg="modCm modNotes">
        <pc:chgData name="#CHAW KAY KHINE#" userId="S::kaykhine004@e.ntu.edu.sg::8a0cdf09-bc8e-4776-98b5-6082e27b0f06" providerId="AD" clId="Web-{F5CCE777-C926-55C9-E8C2-DD1750F078AD}" dt="2023-04-22T19:12:15.932" v="716"/>
        <pc:sldMkLst>
          <pc:docMk/>
          <pc:sldMk cId="807793954" sldId="274"/>
        </pc:sldMkLst>
        <pc:extLst>
          <p:ext xmlns:p="http://schemas.openxmlformats.org/presentationml/2006/main" uri="{D6D511B9-2390-475A-947B-AFAB55BFBCF1}">
            <pc226:cmChg xmlns:pc226="http://schemas.microsoft.com/office/powerpoint/2022/06/main/command" chg="mod">
              <pc226:chgData name="#CHAW KAY KHINE#" userId="S::kaykhine004@e.ntu.edu.sg::8a0cdf09-bc8e-4776-98b5-6082e27b0f06" providerId="AD" clId="Web-{F5CCE777-C926-55C9-E8C2-DD1750F078AD}" dt="2023-04-22T18:25:27.448" v="654"/>
              <pc2:cmMkLst xmlns:pc2="http://schemas.microsoft.com/office/powerpoint/2019/9/main/command">
                <pc:docMk/>
                <pc:sldMk cId="807793954" sldId="274"/>
                <pc2:cmMk id="{F54EE11B-065B-4C4F-88BB-EBC0285FB45A}"/>
              </pc2:cmMkLst>
            </pc226:cmChg>
          </p:ext>
        </pc:extLst>
      </pc:sldChg>
      <pc:sldChg chg="modNotes">
        <pc:chgData name="#CHAW KAY KHINE#" userId="S::kaykhine004@e.ntu.edu.sg::8a0cdf09-bc8e-4776-98b5-6082e27b0f06" providerId="AD" clId="Web-{F5CCE777-C926-55C9-E8C2-DD1750F078AD}" dt="2023-04-22T18:31:04.259" v="673"/>
        <pc:sldMkLst>
          <pc:docMk/>
          <pc:sldMk cId="4285610318" sldId="275"/>
        </pc:sldMkLst>
      </pc:sldChg>
      <pc:sldChg chg="modNotes">
        <pc:chgData name="#CHAW KAY KHINE#" userId="S::kaykhine004@e.ntu.edu.sg::8a0cdf09-bc8e-4776-98b5-6082e27b0f06" providerId="AD" clId="Web-{F5CCE777-C926-55C9-E8C2-DD1750F078AD}" dt="2023-04-22T18:31:47.386" v="688"/>
        <pc:sldMkLst>
          <pc:docMk/>
          <pc:sldMk cId="4176606672" sldId="276"/>
        </pc:sldMkLst>
      </pc:sldChg>
      <pc:sldChg chg="addSp modSp ord modNotes">
        <pc:chgData name="#CHAW KAY KHINE#" userId="S::kaykhine004@e.ntu.edu.sg::8a0cdf09-bc8e-4776-98b5-6082e27b0f06" providerId="AD" clId="Web-{F5CCE777-C926-55C9-E8C2-DD1750F078AD}" dt="2023-04-22T18:11:45.324" v="583" actId="20577"/>
        <pc:sldMkLst>
          <pc:docMk/>
          <pc:sldMk cId="1016304768" sldId="277"/>
        </pc:sldMkLst>
        <pc:spChg chg="add mod">
          <ac:chgData name="#CHAW KAY KHINE#" userId="S::kaykhine004@e.ntu.edu.sg::8a0cdf09-bc8e-4776-98b5-6082e27b0f06" providerId="AD" clId="Web-{F5CCE777-C926-55C9-E8C2-DD1750F078AD}" dt="2023-04-22T18:11:45.324" v="583" actId="20577"/>
          <ac:spMkLst>
            <pc:docMk/>
            <pc:sldMk cId="1016304768" sldId="277"/>
            <ac:spMk id="7" creationId="{4BBF90CA-60F4-18AE-2D31-B0001C95573E}"/>
          </ac:spMkLst>
        </pc:spChg>
        <pc:picChg chg="mod">
          <ac:chgData name="#CHAW KAY KHINE#" userId="S::kaykhine004@e.ntu.edu.sg::8a0cdf09-bc8e-4776-98b5-6082e27b0f06" providerId="AD" clId="Web-{F5CCE777-C926-55C9-E8C2-DD1750F078AD}" dt="2023-04-22T17:03:13.156" v="26" actId="1076"/>
          <ac:picMkLst>
            <pc:docMk/>
            <pc:sldMk cId="1016304768" sldId="277"/>
            <ac:picMk id="3" creationId="{6CF8D8A6-F89C-D02E-8744-601B57AF7C85}"/>
          </ac:picMkLst>
        </pc:picChg>
      </pc:sldChg>
      <pc:sldChg chg="addSp modSp">
        <pc:chgData name="#CHAW KAY KHINE#" userId="S::kaykhine004@e.ntu.edu.sg::8a0cdf09-bc8e-4776-98b5-6082e27b0f06" providerId="AD" clId="Web-{F5CCE777-C926-55C9-E8C2-DD1750F078AD}" dt="2023-04-22T17:02:19.279" v="25" actId="14100"/>
        <pc:sldMkLst>
          <pc:docMk/>
          <pc:sldMk cId="3687416119" sldId="283"/>
        </pc:sldMkLst>
        <pc:picChg chg="add mod modCrop">
          <ac:chgData name="#CHAW KAY KHINE#" userId="S::kaykhine004@e.ntu.edu.sg::8a0cdf09-bc8e-4776-98b5-6082e27b0f06" providerId="AD" clId="Web-{F5CCE777-C926-55C9-E8C2-DD1750F078AD}" dt="2023-04-22T17:02:19.279" v="25" actId="14100"/>
          <ac:picMkLst>
            <pc:docMk/>
            <pc:sldMk cId="3687416119" sldId="283"/>
            <ac:picMk id="2" creationId="{DAA71DA1-D0FD-E952-7C02-06F22710456D}"/>
          </ac:picMkLst>
        </pc:picChg>
      </pc:sldChg>
      <pc:sldChg chg="addSp delSp modSp add del">
        <pc:chgData name="#CHAW KAY KHINE#" userId="S::kaykhine004@e.ntu.edu.sg::8a0cdf09-bc8e-4776-98b5-6082e27b0f06" providerId="AD" clId="Web-{F5CCE777-C926-55C9-E8C2-DD1750F078AD}" dt="2023-04-22T20:34:31.482" v="782"/>
        <pc:sldMkLst>
          <pc:docMk/>
          <pc:sldMk cId="3773510719" sldId="286"/>
        </pc:sldMkLst>
        <pc:picChg chg="add mod modCrop">
          <ac:chgData name="#CHAW KAY KHINE#" userId="S::kaykhine004@e.ntu.edu.sg::8a0cdf09-bc8e-4776-98b5-6082e27b0f06" providerId="AD" clId="Web-{F5CCE777-C926-55C9-E8C2-DD1750F078AD}" dt="2023-04-22T20:18:16.715" v="780" actId="14100"/>
          <ac:picMkLst>
            <pc:docMk/>
            <pc:sldMk cId="3773510719" sldId="286"/>
            <ac:picMk id="2" creationId="{AC661334-F03F-3643-BC57-4F093715E4B5}"/>
          </ac:picMkLst>
        </pc:picChg>
        <pc:picChg chg="del">
          <ac:chgData name="#CHAW KAY KHINE#" userId="S::kaykhine004@e.ntu.edu.sg::8a0cdf09-bc8e-4776-98b5-6082e27b0f06" providerId="AD" clId="Web-{F5CCE777-C926-55C9-E8C2-DD1750F078AD}" dt="2023-04-22T17:06:32.260" v="29"/>
          <ac:picMkLst>
            <pc:docMk/>
            <pc:sldMk cId="3773510719" sldId="286"/>
            <ac:picMk id="7" creationId="{67E987EE-716F-B08B-8C88-6E8517A7C76B}"/>
          </ac:picMkLst>
        </pc:picChg>
        <pc:picChg chg="del">
          <ac:chgData name="#CHAW KAY KHINE#" userId="S::kaykhine004@e.ntu.edu.sg::8a0cdf09-bc8e-4776-98b5-6082e27b0f06" providerId="AD" clId="Web-{F5CCE777-C926-55C9-E8C2-DD1750F078AD}" dt="2023-04-22T17:06:31.775" v="28"/>
          <ac:picMkLst>
            <pc:docMk/>
            <pc:sldMk cId="3773510719" sldId="286"/>
            <ac:picMk id="8" creationId="{2536B3BF-FC29-3246-CD4C-136489138A55}"/>
          </ac:picMkLst>
        </pc:picChg>
        <pc:picChg chg="del">
          <ac:chgData name="#CHAW KAY KHINE#" userId="S::kaykhine004@e.ntu.edu.sg::8a0cdf09-bc8e-4776-98b5-6082e27b0f06" providerId="AD" clId="Web-{F5CCE777-C926-55C9-E8C2-DD1750F078AD}" dt="2023-04-22T17:06:32.728" v="30"/>
          <ac:picMkLst>
            <pc:docMk/>
            <pc:sldMk cId="3773510719" sldId="286"/>
            <ac:picMk id="10" creationId="{2A03D376-D473-B49D-E6BF-C462DCA4D8A4}"/>
          </ac:picMkLst>
        </pc:picChg>
        <pc:picChg chg="del">
          <ac:chgData name="#CHAW KAY KHINE#" userId="S::kaykhine004@e.ntu.edu.sg::8a0cdf09-bc8e-4776-98b5-6082e27b0f06" providerId="AD" clId="Web-{F5CCE777-C926-55C9-E8C2-DD1750F078AD}" dt="2023-04-22T17:06:31.228" v="27"/>
          <ac:picMkLst>
            <pc:docMk/>
            <pc:sldMk cId="3773510719" sldId="286"/>
            <ac:picMk id="12" creationId="{21ADB6DD-CA50-F2A5-77C4-3B83690EEDE1}"/>
          </ac:picMkLst>
        </pc:picChg>
      </pc:sldChg>
      <pc:sldChg chg="modNotes">
        <pc:chgData name="#CHAW KAY KHINE#" userId="S::kaykhine004@e.ntu.edu.sg::8a0cdf09-bc8e-4776-98b5-6082e27b0f06" providerId="AD" clId="Web-{F5CCE777-C926-55C9-E8C2-DD1750F078AD}" dt="2023-04-22T17:42:22.785" v="216"/>
        <pc:sldMkLst>
          <pc:docMk/>
          <pc:sldMk cId="835723142" sldId="289"/>
        </pc:sldMkLst>
      </pc:sldChg>
      <pc:sldChg chg="addSp modSp modNotes">
        <pc:chgData name="#CHAW KAY KHINE#" userId="S::kaykhine004@e.ntu.edu.sg::8a0cdf09-bc8e-4776-98b5-6082e27b0f06" providerId="AD" clId="Web-{F5CCE777-C926-55C9-E8C2-DD1750F078AD}" dt="2023-04-22T18:34:13.235" v="703"/>
        <pc:sldMkLst>
          <pc:docMk/>
          <pc:sldMk cId="1595487409" sldId="290"/>
        </pc:sldMkLst>
        <pc:spChg chg="add mod">
          <ac:chgData name="#CHAW KAY KHINE#" userId="S::kaykhine004@e.ntu.edu.sg::8a0cdf09-bc8e-4776-98b5-6082e27b0f06" providerId="AD" clId="Web-{F5CCE777-C926-55C9-E8C2-DD1750F078AD}" dt="2023-04-22T18:12:10.716" v="587" actId="20577"/>
          <ac:spMkLst>
            <pc:docMk/>
            <pc:sldMk cId="1595487409" sldId="290"/>
            <ac:spMk id="2" creationId="{B9E7F8DC-D7B2-761E-9256-5D4CDC1B70F0}"/>
          </ac:spMkLst>
        </pc:spChg>
        <pc:spChg chg="mod">
          <ac:chgData name="#CHAW KAY KHINE#" userId="S::kaykhine004@e.ntu.edu.sg::8a0cdf09-bc8e-4776-98b5-6082e27b0f06" providerId="AD" clId="Web-{F5CCE777-C926-55C9-E8C2-DD1750F078AD}" dt="2023-04-22T17:35:29.566" v="145" actId="1076"/>
          <ac:spMkLst>
            <pc:docMk/>
            <pc:sldMk cId="1595487409" sldId="290"/>
            <ac:spMk id="6" creationId="{93044991-A055-16D2-D0D7-ADC332C1E414}"/>
          </ac:spMkLst>
        </pc:spChg>
        <pc:spChg chg="mod">
          <ac:chgData name="#CHAW KAY KHINE#" userId="S::kaykhine004@e.ntu.edu.sg::8a0cdf09-bc8e-4776-98b5-6082e27b0f06" providerId="AD" clId="Web-{F5CCE777-C926-55C9-E8C2-DD1750F078AD}" dt="2023-04-22T17:35:37.316" v="147" actId="1076"/>
          <ac:spMkLst>
            <pc:docMk/>
            <pc:sldMk cId="1595487409" sldId="290"/>
            <ac:spMk id="7" creationId="{75E1DFA1-6B6C-E5CF-3194-59B01F4B3D51}"/>
          </ac:spMkLst>
        </pc:spChg>
      </pc:sldChg>
      <pc:sldChg chg="modNotes">
        <pc:chgData name="#CHAW KAY KHINE#" userId="S::kaykhine004@e.ntu.edu.sg::8a0cdf09-bc8e-4776-98b5-6082e27b0f06" providerId="AD" clId="Web-{F5CCE777-C926-55C9-E8C2-DD1750F078AD}" dt="2023-04-22T18:35:46.723" v="710"/>
        <pc:sldMkLst>
          <pc:docMk/>
          <pc:sldMk cId="3494720862" sldId="293"/>
        </pc:sldMkLst>
      </pc:sldChg>
      <pc:sldChg chg="modNotes">
        <pc:chgData name="#CHAW KAY KHINE#" userId="S::kaykhine004@e.ntu.edu.sg::8a0cdf09-bc8e-4776-98b5-6082e27b0f06" providerId="AD" clId="Web-{F5CCE777-C926-55C9-E8C2-DD1750F078AD}" dt="2023-04-22T18:32:52.294" v="702"/>
        <pc:sldMkLst>
          <pc:docMk/>
          <pc:sldMk cId="3803376887" sldId="295"/>
        </pc:sldMkLst>
      </pc:sldChg>
      <pc:sldChg chg="addSp modSp modNotes">
        <pc:chgData name="#CHAW KAY KHINE#" userId="S::kaykhine004@e.ntu.edu.sg::8a0cdf09-bc8e-4776-98b5-6082e27b0f06" providerId="AD" clId="Web-{F5CCE777-C926-55C9-E8C2-DD1750F078AD}" dt="2023-04-22T18:32:23.309" v="690" actId="14100"/>
        <pc:sldMkLst>
          <pc:docMk/>
          <pc:sldMk cId="713167646" sldId="296"/>
        </pc:sldMkLst>
        <pc:spChg chg="mod">
          <ac:chgData name="#CHAW KAY KHINE#" userId="S::kaykhine004@e.ntu.edu.sg::8a0cdf09-bc8e-4776-98b5-6082e27b0f06" providerId="AD" clId="Web-{F5CCE777-C926-55C9-E8C2-DD1750F078AD}" dt="2023-04-22T18:32:23.309" v="690" actId="14100"/>
          <ac:spMkLst>
            <pc:docMk/>
            <pc:sldMk cId="713167646" sldId="296"/>
            <ac:spMk id="3" creationId="{5F55C8A3-DCDD-E183-7C02-F7F72017F4DB}"/>
          </ac:spMkLst>
        </pc:spChg>
        <pc:spChg chg="add mod">
          <ac:chgData name="#CHAW KAY KHINE#" userId="S::kaykhine004@e.ntu.edu.sg::8a0cdf09-bc8e-4776-98b5-6082e27b0f06" providerId="AD" clId="Web-{F5CCE777-C926-55C9-E8C2-DD1750F078AD}" dt="2023-04-22T17:37:39.212" v="159" actId="1076"/>
          <ac:spMkLst>
            <pc:docMk/>
            <pc:sldMk cId="713167646" sldId="296"/>
            <ac:spMk id="4" creationId="{34F1807E-D8BA-71B9-2156-854CD9771049}"/>
          </ac:spMkLst>
        </pc:spChg>
        <pc:picChg chg="mod">
          <ac:chgData name="#CHAW KAY KHINE#" userId="S::kaykhine004@e.ntu.edu.sg::8a0cdf09-bc8e-4776-98b5-6082e27b0f06" providerId="AD" clId="Web-{F5CCE777-C926-55C9-E8C2-DD1750F078AD}" dt="2023-04-22T17:37:16.227" v="149" actId="1076"/>
          <ac:picMkLst>
            <pc:docMk/>
            <pc:sldMk cId="713167646" sldId="296"/>
            <ac:picMk id="2" creationId="{B19BB1F5-F117-AEE7-9E77-20DB0EDF3345}"/>
          </ac:picMkLst>
        </pc:picChg>
      </pc:sldChg>
      <pc:sldChg chg="addSp modSp modNotes">
        <pc:chgData name="#CHAW KAY KHINE#" userId="S::kaykhine004@e.ntu.edu.sg::8a0cdf09-bc8e-4776-98b5-6082e27b0f06" providerId="AD" clId="Web-{F5CCE777-C926-55C9-E8C2-DD1750F078AD}" dt="2023-04-22T18:09:39.895" v="565" actId="1076"/>
        <pc:sldMkLst>
          <pc:docMk/>
          <pc:sldMk cId="1791732465" sldId="298"/>
        </pc:sldMkLst>
        <pc:spChg chg="add mod">
          <ac:chgData name="#CHAW KAY KHINE#" userId="S::kaykhine004@e.ntu.edu.sg::8a0cdf09-bc8e-4776-98b5-6082e27b0f06" providerId="AD" clId="Web-{F5CCE777-C926-55C9-E8C2-DD1750F078AD}" dt="2023-04-22T18:09:39.895" v="565" actId="1076"/>
          <ac:spMkLst>
            <pc:docMk/>
            <pc:sldMk cId="1791732465" sldId="298"/>
            <ac:spMk id="2" creationId="{39D5D03A-E794-097E-B4AA-3CC2780DA2D3}"/>
          </ac:spMkLst>
        </pc:spChg>
        <pc:spChg chg="mod">
          <ac:chgData name="#CHAW KAY KHINE#" userId="S::kaykhine004@e.ntu.edu.sg::8a0cdf09-bc8e-4776-98b5-6082e27b0f06" providerId="AD" clId="Web-{F5CCE777-C926-55C9-E8C2-DD1750F078AD}" dt="2023-04-22T18:09:34.801" v="563" actId="1076"/>
          <ac:spMkLst>
            <pc:docMk/>
            <pc:sldMk cId="1791732465" sldId="298"/>
            <ac:spMk id="6" creationId="{4C7737B5-7BE0-126D-F933-88B72BF904A1}"/>
          </ac:spMkLst>
        </pc:spChg>
        <pc:picChg chg="mod">
          <ac:chgData name="#CHAW KAY KHINE#" userId="S::kaykhine004@e.ntu.edu.sg::8a0cdf09-bc8e-4776-98b5-6082e27b0f06" providerId="AD" clId="Web-{F5CCE777-C926-55C9-E8C2-DD1750F078AD}" dt="2023-04-22T18:09:36.442" v="564" actId="1076"/>
          <ac:picMkLst>
            <pc:docMk/>
            <pc:sldMk cId="1791732465" sldId="298"/>
            <ac:picMk id="4" creationId="{001B12F3-6C7C-A446-BF8A-0452E982F986}"/>
          </ac:picMkLst>
        </pc:picChg>
      </pc:sldChg>
      <pc:sldChg chg="addSp modSp modNotes">
        <pc:chgData name="#CHAW KAY KHINE#" userId="S::kaykhine004@e.ntu.edu.sg::8a0cdf09-bc8e-4776-98b5-6082e27b0f06" providerId="AD" clId="Web-{F5CCE777-C926-55C9-E8C2-DD1750F078AD}" dt="2023-04-22T18:35:09.237" v="708"/>
        <pc:sldMkLst>
          <pc:docMk/>
          <pc:sldMk cId="2657563553" sldId="299"/>
        </pc:sldMkLst>
        <pc:spChg chg="add mod">
          <ac:chgData name="#CHAW KAY KHINE#" userId="S::kaykhine004@e.ntu.edu.sg::8a0cdf09-bc8e-4776-98b5-6082e27b0f06" providerId="AD" clId="Web-{F5CCE777-C926-55C9-E8C2-DD1750F078AD}" dt="2023-04-22T18:35:02.268" v="705"/>
          <ac:spMkLst>
            <pc:docMk/>
            <pc:sldMk cId="2657563553" sldId="299"/>
            <ac:spMk id="3" creationId="{137320CF-9F9E-AAEC-272E-5DAD6E774B00}"/>
          </ac:spMkLst>
        </pc:spChg>
      </pc:sldChg>
      <pc:sldChg chg="modNotes">
        <pc:chgData name="#CHAW KAY KHINE#" userId="S::kaykhine004@e.ntu.edu.sg::8a0cdf09-bc8e-4776-98b5-6082e27b0f06" providerId="AD" clId="Web-{F5CCE777-C926-55C9-E8C2-DD1750F078AD}" dt="2023-04-22T17:31:34.526" v="133"/>
        <pc:sldMkLst>
          <pc:docMk/>
          <pc:sldMk cId="1910713065" sldId="300"/>
        </pc:sldMkLst>
      </pc:sldChg>
      <pc:sldChg chg="addSp modSp">
        <pc:chgData name="#CHAW KAY KHINE#" userId="S::kaykhine004@e.ntu.edu.sg::8a0cdf09-bc8e-4776-98b5-6082e27b0f06" providerId="AD" clId="Web-{F5CCE777-C926-55C9-E8C2-DD1750F078AD}" dt="2023-04-22T16:55:44.687" v="6" actId="1076"/>
        <pc:sldMkLst>
          <pc:docMk/>
          <pc:sldMk cId="2263939883" sldId="301"/>
        </pc:sldMkLst>
        <pc:spChg chg="add mod">
          <ac:chgData name="#CHAW KAY KHINE#" userId="S::kaykhine004@e.ntu.edu.sg::8a0cdf09-bc8e-4776-98b5-6082e27b0f06" providerId="AD" clId="Web-{F5CCE777-C926-55C9-E8C2-DD1750F078AD}" dt="2023-04-22T16:55:44.687" v="6" actId="1076"/>
          <ac:spMkLst>
            <pc:docMk/>
            <pc:sldMk cId="2263939883" sldId="301"/>
            <ac:spMk id="4" creationId="{9F0055B5-073D-E69F-0A8A-67CD446454C8}"/>
          </ac:spMkLst>
        </pc:spChg>
      </pc:sldChg>
      <pc:sldChg chg="addSp modSp modNotes">
        <pc:chgData name="#CHAW KAY KHINE#" userId="S::kaykhine004@e.ntu.edu.sg::8a0cdf09-bc8e-4776-98b5-6082e27b0f06" providerId="AD" clId="Web-{F5CCE777-C926-55C9-E8C2-DD1750F078AD}" dt="2023-04-22T18:11:56.934" v="585" actId="20577"/>
        <pc:sldMkLst>
          <pc:docMk/>
          <pc:sldMk cId="2991927507" sldId="303"/>
        </pc:sldMkLst>
        <pc:spChg chg="add mod">
          <ac:chgData name="#CHAW KAY KHINE#" userId="S::kaykhine004@e.ntu.edu.sg::8a0cdf09-bc8e-4776-98b5-6082e27b0f06" providerId="AD" clId="Web-{F5CCE777-C926-55C9-E8C2-DD1750F078AD}" dt="2023-04-22T18:11:56.934" v="585" actId="20577"/>
          <ac:spMkLst>
            <pc:docMk/>
            <pc:sldMk cId="2991927507" sldId="303"/>
            <ac:spMk id="3" creationId="{EB2CEAC7-A9C2-71B0-E994-29FE59047DEC}"/>
          </ac:spMkLst>
        </pc:spChg>
      </pc:sldChg>
      <pc:sldChg chg="modNotes">
        <pc:chgData name="#CHAW KAY KHINE#" userId="S::kaykhine004@e.ntu.edu.sg::8a0cdf09-bc8e-4776-98b5-6082e27b0f06" providerId="AD" clId="Web-{F5CCE777-C926-55C9-E8C2-DD1750F078AD}" dt="2023-04-22T18:54:28.849" v="713"/>
        <pc:sldMkLst>
          <pc:docMk/>
          <pc:sldMk cId="3783157589" sldId="305"/>
        </pc:sldMkLst>
      </pc:sldChg>
      <pc:sldChg chg="addSp modSp">
        <pc:chgData name="#CHAW KAY KHINE#" userId="S::kaykhine004@e.ntu.edu.sg::8a0cdf09-bc8e-4776-98b5-6082e27b0f06" providerId="AD" clId="Web-{F5CCE777-C926-55C9-E8C2-DD1750F078AD}" dt="2023-04-22T20:11:44.714" v="778" actId="1076"/>
        <pc:sldMkLst>
          <pc:docMk/>
          <pc:sldMk cId="3948706637" sldId="308"/>
        </pc:sldMkLst>
        <pc:picChg chg="add mod">
          <ac:chgData name="#CHAW KAY KHINE#" userId="S::kaykhine004@e.ntu.edu.sg::8a0cdf09-bc8e-4776-98b5-6082e27b0f06" providerId="AD" clId="Web-{F5CCE777-C926-55C9-E8C2-DD1750F078AD}" dt="2023-04-22T20:11:44.714" v="778" actId="1076"/>
          <ac:picMkLst>
            <pc:docMk/>
            <pc:sldMk cId="3948706637" sldId="308"/>
            <ac:picMk id="3" creationId="{04DADF80-F533-9DD6-7822-E320DD184110}"/>
          </ac:picMkLst>
        </pc:picChg>
      </pc:sldChg>
      <pc:sldChg chg="addSp modSp addCm modNotes">
        <pc:chgData name="#CHAW KAY KHINE#" userId="S::kaykhine004@e.ntu.edu.sg::8a0cdf09-bc8e-4776-98b5-6082e27b0f06" providerId="AD" clId="Web-{F5CCE777-C926-55C9-E8C2-DD1750F078AD}" dt="2023-04-22T20:09:28.583" v="758"/>
        <pc:sldMkLst>
          <pc:docMk/>
          <pc:sldMk cId="3236852332" sldId="309"/>
        </pc:sldMkLst>
        <pc:picChg chg="mod">
          <ac:chgData name="#CHAW KAY KHINE#" userId="S::kaykhine004@e.ntu.edu.sg::8a0cdf09-bc8e-4776-98b5-6082e27b0f06" providerId="AD" clId="Web-{F5CCE777-C926-55C9-E8C2-DD1750F078AD}" dt="2023-04-22T20:06:08.781" v="739" actId="1076"/>
          <ac:picMkLst>
            <pc:docMk/>
            <pc:sldMk cId="3236852332" sldId="309"/>
            <ac:picMk id="2" creationId="{11AF8B2F-5851-39DF-55F5-9A8A6E14ADDA}"/>
          </ac:picMkLst>
        </pc:picChg>
        <pc:picChg chg="add mod modCrop">
          <ac:chgData name="#CHAW KAY KHINE#" userId="S::kaykhine004@e.ntu.edu.sg::8a0cdf09-bc8e-4776-98b5-6082e27b0f06" providerId="AD" clId="Web-{F5CCE777-C926-55C9-E8C2-DD1750F078AD}" dt="2023-04-22T20:06:07.063" v="738" actId="1076"/>
          <ac:picMkLst>
            <pc:docMk/>
            <pc:sldMk cId="3236852332" sldId="309"/>
            <ac:picMk id="4" creationId="{9F7D487A-CAA7-5B79-ECB5-D4CC75485A06}"/>
          </ac:picMkLst>
        </pc:picChg>
        <pc:picChg chg="add mod">
          <ac:chgData name="#CHAW KAY KHINE#" userId="S::kaykhine004@e.ntu.edu.sg::8a0cdf09-bc8e-4776-98b5-6082e27b0f06" providerId="AD" clId="Web-{F5CCE777-C926-55C9-E8C2-DD1750F078AD}" dt="2023-04-22T20:09:04.583" v="757" actId="1076"/>
          <ac:picMkLst>
            <pc:docMk/>
            <pc:sldMk cId="3236852332" sldId="309"/>
            <ac:picMk id="5" creationId="{C589DB69-F8C2-6F0F-47FA-145E1B790E05}"/>
          </ac:picMkLst>
        </pc:picChg>
        <pc:extLst>
          <p:ext xmlns:p="http://schemas.openxmlformats.org/presentationml/2006/main" uri="{D6D511B9-2390-475A-947B-AFAB55BFBCF1}">
            <pc226:cmChg xmlns:pc226="http://schemas.microsoft.com/office/powerpoint/2022/06/main/command" chg="add">
              <pc226:chgData name="#CHAW KAY KHINE#" userId="S::kaykhine004@e.ntu.edu.sg::8a0cdf09-bc8e-4776-98b5-6082e27b0f06" providerId="AD" clId="Web-{F5CCE777-C926-55C9-E8C2-DD1750F078AD}" dt="2023-04-22T20:09:28.583" v="758"/>
              <pc2:cmMkLst xmlns:pc2="http://schemas.microsoft.com/office/powerpoint/2019/9/main/command">
                <pc:docMk/>
                <pc:sldMk cId="3236852332" sldId="309"/>
                <pc2:cmMk id="{06D0B394-A995-418F-9704-8AD27001D2C3}"/>
              </pc2:cmMkLst>
            </pc226:cmChg>
          </p:ext>
        </pc:extLst>
      </pc:sldChg>
    </pc:docChg>
  </pc:docChgLst>
  <pc:docChgLst>
    <pc:chgData name="#LIU YAXIN#" userId="S::liuy0216@e.ntu.edu.sg::e6f024a9-4376-4087-95b4-de286346eee0" providerId="AD" clId="Web-{50A2AEDA-3688-266E-BF0C-C421A9BD5116}"/>
    <pc:docChg chg="delSld">
      <pc:chgData name="#LIU YAXIN#" userId="S::liuy0216@e.ntu.edu.sg::e6f024a9-4376-4087-95b4-de286346eee0" providerId="AD" clId="Web-{50A2AEDA-3688-266E-BF0C-C421A9BD5116}" dt="2023-04-23T17:31:31.570" v="1"/>
      <pc:docMkLst>
        <pc:docMk/>
      </pc:docMkLst>
      <pc:sldChg chg="del">
        <pc:chgData name="#LIU YAXIN#" userId="S::liuy0216@e.ntu.edu.sg::e6f024a9-4376-4087-95b4-de286346eee0" providerId="AD" clId="Web-{50A2AEDA-3688-266E-BF0C-C421A9BD5116}" dt="2023-04-23T17:31:31.570" v="1"/>
        <pc:sldMkLst>
          <pc:docMk/>
          <pc:sldMk cId="3773510719" sldId="286"/>
        </pc:sldMkLst>
      </pc:sldChg>
      <pc:sldChg chg="del">
        <pc:chgData name="#LIU YAXIN#" userId="S::liuy0216@e.ntu.edu.sg::e6f024a9-4376-4087-95b4-de286346eee0" providerId="AD" clId="Web-{50A2AEDA-3688-266E-BF0C-C421A9BD5116}" dt="2023-04-23T17:31:29.366" v="0"/>
        <pc:sldMkLst>
          <pc:docMk/>
          <pc:sldMk cId="2427782692" sldId="312"/>
        </pc:sldMkLst>
      </pc:sldChg>
    </pc:docChg>
  </pc:docChgLst>
  <pc:docChgLst>
    <pc:chgData name="#CHAW KAY KHINE#" userId="S::kaykhine004@e.ntu.edu.sg::8a0cdf09-bc8e-4776-98b5-6082e27b0f06" providerId="AD" clId="Web-{A988D3E4-701C-6C6D-6785-6E9404037737}"/>
    <pc:docChg chg="addSld modSld">
      <pc:chgData name="#CHAW KAY KHINE#" userId="S::kaykhine004@e.ntu.edu.sg::8a0cdf09-bc8e-4776-98b5-6082e27b0f06" providerId="AD" clId="Web-{A988D3E4-701C-6C6D-6785-6E9404037737}" dt="2023-04-21T12:43:19.099" v="62" actId="20577"/>
      <pc:docMkLst>
        <pc:docMk/>
      </pc:docMkLst>
      <pc:sldChg chg="modSp">
        <pc:chgData name="#CHAW KAY KHINE#" userId="S::kaykhine004@e.ntu.edu.sg::8a0cdf09-bc8e-4776-98b5-6082e27b0f06" providerId="AD" clId="Web-{A988D3E4-701C-6C6D-6785-6E9404037737}" dt="2023-04-21T12:43:02.458" v="58" actId="14100"/>
        <pc:sldMkLst>
          <pc:docMk/>
          <pc:sldMk cId="3909674436" sldId="270"/>
        </pc:sldMkLst>
        <pc:spChg chg="mod">
          <ac:chgData name="#CHAW KAY KHINE#" userId="S::kaykhine004@e.ntu.edu.sg::8a0cdf09-bc8e-4776-98b5-6082e27b0f06" providerId="AD" clId="Web-{A988D3E4-701C-6C6D-6785-6E9404037737}" dt="2023-04-21T12:42:52.067" v="48" actId="20577"/>
          <ac:spMkLst>
            <pc:docMk/>
            <pc:sldMk cId="3909674436" sldId="270"/>
            <ac:spMk id="2" creationId="{F78B533E-5564-BF8D-2CF9-3048F2647EF8}"/>
          </ac:spMkLst>
        </pc:spChg>
        <pc:spChg chg="mod">
          <ac:chgData name="#CHAW KAY KHINE#" userId="S::kaykhine004@e.ntu.edu.sg::8a0cdf09-bc8e-4776-98b5-6082e27b0f06" providerId="AD" clId="Web-{A988D3E4-701C-6C6D-6785-6E9404037737}" dt="2023-04-21T12:43:02.458" v="58" actId="14100"/>
          <ac:spMkLst>
            <pc:docMk/>
            <pc:sldMk cId="3909674436" sldId="270"/>
            <ac:spMk id="5" creationId="{956B5BEA-01DE-22EE-C4D7-61328CBECDFA}"/>
          </ac:spMkLst>
        </pc:spChg>
      </pc:sldChg>
      <pc:sldChg chg="addSp delSp modSp new mod setBg">
        <pc:chgData name="#CHAW KAY KHINE#" userId="S::kaykhine004@e.ntu.edu.sg::8a0cdf09-bc8e-4776-98b5-6082e27b0f06" providerId="AD" clId="Web-{A988D3E4-701C-6C6D-6785-6E9404037737}" dt="2023-04-21T12:43:19.099" v="62" actId="20577"/>
        <pc:sldMkLst>
          <pc:docMk/>
          <pc:sldMk cId="835723142" sldId="289"/>
        </pc:sldMkLst>
        <pc:spChg chg="add del mod">
          <ac:chgData name="#CHAW KAY KHINE#" userId="S::kaykhine004@e.ntu.edu.sg::8a0cdf09-bc8e-4776-98b5-6082e27b0f06" providerId="AD" clId="Web-{A988D3E4-701C-6C6D-6785-6E9404037737}" dt="2023-04-21T12:40:33.922" v="20"/>
          <ac:spMkLst>
            <pc:docMk/>
            <pc:sldMk cId="835723142" sldId="289"/>
            <ac:spMk id="2" creationId="{566BB6C6-4EFE-C90E-9C64-AB9EBE02D2AC}"/>
          </ac:spMkLst>
        </pc:spChg>
        <pc:spChg chg="add del">
          <ac:chgData name="#CHAW KAY KHINE#" userId="S::kaykhine004@e.ntu.edu.sg::8a0cdf09-bc8e-4776-98b5-6082e27b0f06" providerId="AD" clId="Web-{A988D3E4-701C-6C6D-6785-6E9404037737}" dt="2023-04-21T12:41:10.173" v="22"/>
          <ac:spMkLst>
            <pc:docMk/>
            <pc:sldMk cId="835723142" sldId="289"/>
            <ac:spMk id="5" creationId="{37B9A221-B33F-47C2-85FF-2C8F363D797B}"/>
          </ac:spMkLst>
        </pc:spChg>
        <pc:spChg chg="add del">
          <ac:chgData name="#CHAW KAY KHINE#" userId="S::kaykhine004@e.ntu.edu.sg::8a0cdf09-bc8e-4776-98b5-6082e27b0f06" providerId="AD" clId="Web-{A988D3E4-701C-6C6D-6785-6E9404037737}" dt="2023-04-21T12:41:10.173" v="22"/>
          <ac:spMkLst>
            <pc:docMk/>
            <pc:sldMk cId="835723142" sldId="289"/>
            <ac:spMk id="8" creationId="{038E7D36-B1C9-463C-983F-AEA5810A60D0}"/>
          </ac:spMkLst>
        </pc:spChg>
        <pc:spChg chg="add del">
          <ac:chgData name="#CHAW KAY KHINE#" userId="S::kaykhine004@e.ntu.edu.sg::8a0cdf09-bc8e-4776-98b5-6082e27b0f06" providerId="AD" clId="Web-{A988D3E4-701C-6C6D-6785-6E9404037737}" dt="2023-04-21T12:41:10.173" v="22"/>
          <ac:spMkLst>
            <pc:docMk/>
            <pc:sldMk cId="835723142" sldId="289"/>
            <ac:spMk id="12" creationId="{CD0E0EF1-7626-4514-9337-271DD661B1EB}"/>
          </ac:spMkLst>
        </pc:spChg>
        <pc:spChg chg="add del">
          <ac:chgData name="#CHAW KAY KHINE#" userId="S::kaykhine004@e.ntu.edu.sg::8a0cdf09-bc8e-4776-98b5-6082e27b0f06" providerId="AD" clId="Web-{A988D3E4-701C-6C6D-6785-6E9404037737}" dt="2023-04-21T12:41:10.173" v="22"/>
          <ac:spMkLst>
            <pc:docMk/>
            <pc:sldMk cId="835723142" sldId="289"/>
            <ac:spMk id="14" creationId="{5F0B1492-9A00-4F80-8771-0BB2C2C4353C}"/>
          </ac:spMkLst>
        </pc:spChg>
        <pc:spChg chg="add del">
          <ac:chgData name="#CHAW KAY KHINE#" userId="S::kaykhine004@e.ntu.edu.sg::8a0cdf09-bc8e-4776-98b5-6082e27b0f06" providerId="AD" clId="Web-{A988D3E4-701C-6C6D-6785-6E9404037737}" dt="2023-04-21T12:41:10.173" v="22"/>
          <ac:spMkLst>
            <pc:docMk/>
            <pc:sldMk cId="835723142" sldId="289"/>
            <ac:spMk id="20" creationId="{924D84CD-5280-4B52-B96E-8EDAA2B20C51}"/>
          </ac:spMkLst>
        </pc:spChg>
        <pc:spChg chg="add del">
          <ac:chgData name="#CHAW KAY KHINE#" userId="S::kaykhine004@e.ntu.edu.sg::8a0cdf09-bc8e-4776-98b5-6082e27b0f06" providerId="AD" clId="Web-{A988D3E4-701C-6C6D-6785-6E9404037737}" dt="2023-04-21T12:41:10.173" v="22"/>
          <ac:spMkLst>
            <pc:docMk/>
            <pc:sldMk cId="835723142" sldId="289"/>
            <ac:spMk id="22" creationId="{603A6265-E10C-4B85-9C20-E75FCAF9CC63}"/>
          </ac:spMkLst>
        </pc:spChg>
        <pc:spChg chg="add del">
          <ac:chgData name="#CHAW KAY KHINE#" userId="S::kaykhine004@e.ntu.edu.sg::8a0cdf09-bc8e-4776-98b5-6082e27b0f06" providerId="AD" clId="Web-{A988D3E4-701C-6C6D-6785-6E9404037737}" dt="2023-04-21T12:41:59.565" v="29"/>
          <ac:spMkLst>
            <pc:docMk/>
            <pc:sldMk cId="835723142" sldId="289"/>
            <ac:spMk id="29" creationId="{038E7D36-B1C9-463C-983F-AEA5810A60D0}"/>
          </ac:spMkLst>
        </pc:spChg>
        <pc:spChg chg="add del">
          <ac:chgData name="#CHAW KAY KHINE#" userId="S::kaykhine004@e.ntu.edu.sg::8a0cdf09-bc8e-4776-98b5-6082e27b0f06" providerId="AD" clId="Web-{A988D3E4-701C-6C6D-6785-6E9404037737}" dt="2023-04-21T12:41:59.565" v="29"/>
          <ac:spMkLst>
            <pc:docMk/>
            <pc:sldMk cId="835723142" sldId="289"/>
            <ac:spMk id="31" creationId="{37B9A221-B33F-47C2-85FF-2C8F363D797B}"/>
          </ac:spMkLst>
        </pc:spChg>
        <pc:spChg chg="add del">
          <ac:chgData name="#CHAW KAY KHINE#" userId="S::kaykhine004@e.ntu.edu.sg::8a0cdf09-bc8e-4776-98b5-6082e27b0f06" providerId="AD" clId="Web-{A988D3E4-701C-6C6D-6785-6E9404037737}" dt="2023-04-21T12:41:59.565" v="29"/>
          <ac:spMkLst>
            <pc:docMk/>
            <pc:sldMk cId="835723142" sldId="289"/>
            <ac:spMk id="33" creationId="{CD0E0EF1-7626-4514-9337-271DD661B1EB}"/>
          </ac:spMkLst>
        </pc:spChg>
        <pc:spChg chg="add del">
          <ac:chgData name="#CHAW KAY KHINE#" userId="S::kaykhine004@e.ntu.edu.sg::8a0cdf09-bc8e-4776-98b5-6082e27b0f06" providerId="AD" clId="Web-{A988D3E4-701C-6C6D-6785-6E9404037737}" dt="2023-04-21T12:41:59.565" v="29"/>
          <ac:spMkLst>
            <pc:docMk/>
            <pc:sldMk cId="835723142" sldId="289"/>
            <ac:spMk id="35" creationId="{5F0B1492-9A00-4F80-8771-0BB2C2C4353C}"/>
          </ac:spMkLst>
        </pc:spChg>
        <pc:spChg chg="add del">
          <ac:chgData name="#CHAW KAY KHINE#" userId="S::kaykhine004@e.ntu.edu.sg::8a0cdf09-bc8e-4776-98b5-6082e27b0f06" providerId="AD" clId="Web-{A988D3E4-701C-6C6D-6785-6E9404037737}" dt="2023-04-21T12:41:59.565" v="29"/>
          <ac:spMkLst>
            <pc:docMk/>
            <pc:sldMk cId="835723142" sldId="289"/>
            <ac:spMk id="41" creationId="{924D84CD-5280-4B52-B96E-8EDAA2B20C51}"/>
          </ac:spMkLst>
        </pc:spChg>
        <pc:spChg chg="add del">
          <ac:chgData name="#CHAW KAY KHINE#" userId="S::kaykhine004@e.ntu.edu.sg::8a0cdf09-bc8e-4776-98b5-6082e27b0f06" providerId="AD" clId="Web-{A988D3E4-701C-6C6D-6785-6E9404037737}" dt="2023-04-21T12:41:59.565" v="29"/>
          <ac:spMkLst>
            <pc:docMk/>
            <pc:sldMk cId="835723142" sldId="289"/>
            <ac:spMk id="43" creationId="{603A6265-E10C-4B85-9C20-E75FCAF9CC63}"/>
          </ac:spMkLst>
        </pc:spChg>
        <pc:spChg chg="add del">
          <ac:chgData name="#CHAW KAY KHINE#" userId="S::kaykhine004@e.ntu.edu.sg::8a0cdf09-bc8e-4776-98b5-6082e27b0f06" providerId="AD" clId="Web-{A988D3E4-701C-6C6D-6785-6E9404037737}" dt="2023-04-21T12:41:59.440" v="28"/>
          <ac:spMkLst>
            <pc:docMk/>
            <pc:sldMk cId="835723142" sldId="289"/>
            <ac:spMk id="50" creationId="{038E7D36-B1C9-463C-983F-AEA5810A60D0}"/>
          </ac:spMkLst>
        </pc:spChg>
        <pc:spChg chg="add del">
          <ac:chgData name="#CHAW KAY KHINE#" userId="S::kaykhine004@e.ntu.edu.sg::8a0cdf09-bc8e-4776-98b5-6082e27b0f06" providerId="AD" clId="Web-{A988D3E4-701C-6C6D-6785-6E9404037737}" dt="2023-04-21T12:41:59.440" v="28"/>
          <ac:spMkLst>
            <pc:docMk/>
            <pc:sldMk cId="835723142" sldId="289"/>
            <ac:spMk id="52" creationId="{37B9A221-B33F-47C2-85FF-2C8F363D797B}"/>
          </ac:spMkLst>
        </pc:spChg>
        <pc:spChg chg="add del">
          <ac:chgData name="#CHAW KAY KHINE#" userId="S::kaykhine004@e.ntu.edu.sg::8a0cdf09-bc8e-4776-98b5-6082e27b0f06" providerId="AD" clId="Web-{A988D3E4-701C-6C6D-6785-6E9404037737}" dt="2023-04-21T12:41:59.440" v="28"/>
          <ac:spMkLst>
            <pc:docMk/>
            <pc:sldMk cId="835723142" sldId="289"/>
            <ac:spMk id="54" creationId="{CD0E0EF1-7626-4514-9337-271DD661B1EB}"/>
          </ac:spMkLst>
        </pc:spChg>
        <pc:spChg chg="add del">
          <ac:chgData name="#CHAW KAY KHINE#" userId="S::kaykhine004@e.ntu.edu.sg::8a0cdf09-bc8e-4776-98b5-6082e27b0f06" providerId="AD" clId="Web-{A988D3E4-701C-6C6D-6785-6E9404037737}" dt="2023-04-21T12:41:59.440" v="28"/>
          <ac:spMkLst>
            <pc:docMk/>
            <pc:sldMk cId="835723142" sldId="289"/>
            <ac:spMk id="56" creationId="{5F0B1492-9A00-4F80-8771-0BB2C2C4353C}"/>
          </ac:spMkLst>
        </pc:spChg>
        <pc:spChg chg="add del">
          <ac:chgData name="#CHAW KAY KHINE#" userId="S::kaykhine004@e.ntu.edu.sg::8a0cdf09-bc8e-4776-98b5-6082e27b0f06" providerId="AD" clId="Web-{A988D3E4-701C-6C6D-6785-6E9404037737}" dt="2023-04-21T12:41:59.440" v="28"/>
          <ac:spMkLst>
            <pc:docMk/>
            <pc:sldMk cId="835723142" sldId="289"/>
            <ac:spMk id="62" creationId="{924D84CD-5280-4B52-B96E-8EDAA2B20C51}"/>
          </ac:spMkLst>
        </pc:spChg>
        <pc:spChg chg="add del">
          <ac:chgData name="#CHAW KAY KHINE#" userId="S::kaykhine004@e.ntu.edu.sg::8a0cdf09-bc8e-4776-98b5-6082e27b0f06" providerId="AD" clId="Web-{A988D3E4-701C-6C6D-6785-6E9404037737}" dt="2023-04-21T12:41:59.440" v="28"/>
          <ac:spMkLst>
            <pc:docMk/>
            <pc:sldMk cId="835723142" sldId="289"/>
            <ac:spMk id="64" creationId="{603A6265-E10C-4B85-9C20-E75FCAF9CC63}"/>
          </ac:spMkLst>
        </pc:spChg>
        <pc:spChg chg="add">
          <ac:chgData name="#CHAW KAY KHINE#" userId="S::kaykhine004@e.ntu.edu.sg::8a0cdf09-bc8e-4776-98b5-6082e27b0f06" providerId="AD" clId="Web-{A988D3E4-701C-6C6D-6785-6E9404037737}" dt="2023-04-21T12:41:59.565" v="29"/>
          <ac:spMkLst>
            <pc:docMk/>
            <pc:sldMk cId="835723142" sldId="289"/>
            <ac:spMk id="68" creationId="{038E7D36-B1C9-463C-983F-AEA5810A60D0}"/>
          </ac:spMkLst>
        </pc:spChg>
        <pc:spChg chg="add">
          <ac:chgData name="#CHAW KAY KHINE#" userId="S::kaykhine004@e.ntu.edu.sg::8a0cdf09-bc8e-4776-98b5-6082e27b0f06" providerId="AD" clId="Web-{A988D3E4-701C-6C6D-6785-6E9404037737}" dt="2023-04-21T12:41:59.565" v="29"/>
          <ac:spMkLst>
            <pc:docMk/>
            <pc:sldMk cId="835723142" sldId="289"/>
            <ac:spMk id="69" creationId="{37B9A221-B33F-47C2-85FF-2C8F363D797B}"/>
          </ac:spMkLst>
        </pc:spChg>
        <pc:spChg chg="add">
          <ac:chgData name="#CHAW KAY KHINE#" userId="S::kaykhine004@e.ntu.edu.sg::8a0cdf09-bc8e-4776-98b5-6082e27b0f06" providerId="AD" clId="Web-{A988D3E4-701C-6C6D-6785-6E9404037737}" dt="2023-04-21T12:41:59.565" v="29"/>
          <ac:spMkLst>
            <pc:docMk/>
            <pc:sldMk cId="835723142" sldId="289"/>
            <ac:spMk id="70" creationId="{CD0E0EF1-7626-4514-9337-271DD661B1EB}"/>
          </ac:spMkLst>
        </pc:spChg>
        <pc:spChg chg="add">
          <ac:chgData name="#CHAW KAY KHINE#" userId="S::kaykhine004@e.ntu.edu.sg::8a0cdf09-bc8e-4776-98b5-6082e27b0f06" providerId="AD" clId="Web-{A988D3E4-701C-6C6D-6785-6E9404037737}" dt="2023-04-21T12:41:59.565" v="29"/>
          <ac:spMkLst>
            <pc:docMk/>
            <pc:sldMk cId="835723142" sldId="289"/>
            <ac:spMk id="71" creationId="{5F0B1492-9A00-4F80-8771-0BB2C2C4353C}"/>
          </ac:spMkLst>
        </pc:spChg>
        <pc:spChg chg="add">
          <ac:chgData name="#CHAW KAY KHINE#" userId="S::kaykhine004@e.ntu.edu.sg::8a0cdf09-bc8e-4776-98b5-6082e27b0f06" providerId="AD" clId="Web-{A988D3E4-701C-6C6D-6785-6E9404037737}" dt="2023-04-21T12:41:59.565" v="29"/>
          <ac:spMkLst>
            <pc:docMk/>
            <pc:sldMk cId="835723142" sldId="289"/>
            <ac:spMk id="74" creationId="{924D84CD-5280-4B52-B96E-8EDAA2B20C51}"/>
          </ac:spMkLst>
        </pc:spChg>
        <pc:spChg chg="add">
          <ac:chgData name="#CHAW KAY KHINE#" userId="S::kaykhine004@e.ntu.edu.sg::8a0cdf09-bc8e-4776-98b5-6082e27b0f06" providerId="AD" clId="Web-{A988D3E4-701C-6C6D-6785-6E9404037737}" dt="2023-04-21T12:41:59.565" v="29"/>
          <ac:spMkLst>
            <pc:docMk/>
            <pc:sldMk cId="835723142" sldId="289"/>
            <ac:spMk id="75" creationId="{603A6265-E10C-4B85-9C20-E75FCAF9CC63}"/>
          </ac:spMkLst>
        </pc:spChg>
        <pc:spChg chg="add mod">
          <ac:chgData name="#CHAW KAY KHINE#" userId="S::kaykhine004@e.ntu.edu.sg::8a0cdf09-bc8e-4776-98b5-6082e27b0f06" providerId="AD" clId="Web-{A988D3E4-701C-6C6D-6785-6E9404037737}" dt="2023-04-21T12:42:24.628" v="42" actId="14100"/>
          <ac:spMkLst>
            <pc:docMk/>
            <pc:sldMk cId="835723142" sldId="289"/>
            <ac:spMk id="105" creationId="{56560EE3-78AF-4636-8E4E-FC1801C46CF1}"/>
          </ac:spMkLst>
        </pc:spChg>
        <pc:graphicFrameChg chg="add del mod modGraphic">
          <ac:chgData name="#CHAW KAY KHINE#" userId="S::kaykhine004@e.ntu.edu.sg::8a0cdf09-bc8e-4776-98b5-6082e27b0f06" providerId="AD" clId="Web-{A988D3E4-701C-6C6D-6785-6E9404037737}" dt="2023-04-21T12:39:16.950" v="9"/>
          <ac:graphicFrameMkLst>
            <pc:docMk/>
            <pc:sldMk cId="835723142" sldId="289"/>
            <ac:graphicFrameMk id="3" creationId="{A6D5EC8E-5072-B273-DEEC-338BBB2265D8}"/>
          </ac:graphicFrameMkLst>
        </pc:graphicFrameChg>
        <pc:graphicFrameChg chg="add mod modGraphic">
          <ac:chgData name="#CHAW KAY KHINE#" userId="S::kaykhine004@e.ntu.edu.sg::8a0cdf09-bc8e-4776-98b5-6082e27b0f06" providerId="AD" clId="Web-{A988D3E4-701C-6C6D-6785-6E9404037737}" dt="2023-04-21T12:43:19.099" v="62" actId="20577"/>
          <ac:graphicFrameMkLst>
            <pc:docMk/>
            <pc:sldMk cId="835723142" sldId="289"/>
            <ac:graphicFrameMk id="4" creationId="{E4F0A940-90C9-E11F-A54A-56EB5A569707}"/>
          </ac:graphicFrameMkLst>
        </pc:graphicFrameChg>
        <pc:graphicFrameChg chg="add del mod modGraphic">
          <ac:chgData name="#CHAW KAY KHINE#" userId="S::kaykhine004@e.ntu.edu.sg::8a0cdf09-bc8e-4776-98b5-6082e27b0f06" providerId="AD" clId="Web-{A988D3E4-701C-6C6D-6785-6E9404037737}" dt="2023-04-21T12:40:16.780" v="19"/>
          <ac:graphicFrameMkLst>
            <pc:docMk/>
            <pc:sldMk cId="835723142" sldId="289"/>
            <ac:graphicFrameMk id="10" creationId="{F49E47DE-3223-3E04-CF7C-20EEA0F6ABAD}"/>
          </ac:graphicFrameMkLst>
        </pc:graphicFrameChg>
        <pc:cxnChg chg="add del">
          <ac:chgData name="#CHAW KAY KHINE#" userId="S::kaykhine004@e.ntu.edu.sg::8a0cdf09-bc8e-4776-98b5-6082e27b0f06" providerId="AD" clId="Web-{A988D3E4-701C-6C6D-6785-6E9404037737}" dt="2023-04-21T12:41:10.173" v="22"/>
          <ac:cxnSpMkLst>
            <pc:docMk/>
            <pc:sldMk cId="835723142" sldId="289"/>
            <ac:cxnSpMk id="16" creationId="{7FAC7B62-8ACC-41ED-80AB-8D1CDF38B9E4}"/>
          </ac:cxnSpMkLst>
        </pc:cxnChg>
        <pc:cxnChg chg="add del">
          <ac:chgData name="#CHAW KAY KHINE#" userId="S::kaykhine004@e.ntu.edu.sg::8a0cdf09-bc8e-4776-98b5-6082e27b0f06" providerId="AD" clId="Web-{A988D3E4-701C-6C6D-6785-6E9404037737}" dt="2023-04-21T12:41:10.173" v="22"/>
          <ac:cxnSpMkLst>
            <pc:docMk/>
            <pc:sldMk cId="835723142" sldId="289"/>
            <ac:cxnSpMk id="18" creationId="{945FF525-9A83-4625-99D9-B267BDE077E7}"/>
          </ac:cxnSpMkLst>
        </pc:cxnChg>
        <pc:cxnChg chg="add del">
          <ac:chgData name="#CHAW KAY KHINE#" userId="S::kaykhine004@e.ntu.edu.sg::8a0cdf09-bc8e-4776-98b5-6082e27b0f06" providerId="AD" clId="Web-{A988D3E4-701C-6C6D-6785-6E9404037737}" dt="2023-04-21T12:41:10.173" v="22"/>
          <ac:cxnSpMkLst>
            <pc:docMk/>
            <pc:sldMk cId="835723142" sldId="289"/>
            <ac:cxnSpMk id="24" creationId="{61FF92BA-874E-408A-BFAD-416A7FFE5976}"/>
          </ac:cxnSpMkLst>
        </pc:cxnChg>
        <pc:cxnChg chg="add del">
          <ac:chgData name="#CHAW KAY KHINE#" userId="S::kaykhine004@e.ntu.edu.sg::8a0cdf09-bc8e-4776-98b5-6082e27b0f06" providerId="AD" clId="Web-{A988D3E4-701C-6C6D-6785-6E9404037737}" dt="2023-04-21T12:41:59.565" v="29"/>
          <ac:cxnSpMkLst>
            <pc:docMk/>
            <pc:sldMk cId="835723142" sldId="289"/>
            <ac:cxnSpMk id="37" creationId="{7FAC7B62-8ACC-41ED-80AB-8D1CDF38B9E4}"/>
          </ac:cxnSpMkLst>
        </pc:cxnChg>
        <pc:cxnChg chg="add del">
          <ac:chgData name="#CHAW KAY KHINE#" userId="S::kaykhine004@e.ntu.edu.sg::8a0cdf09-bc8e-4776-98b5-6082e27b0f06" providerId="AD" clId="Web-{A988D3E4-701C-6C6D-6785-6E9404037737}" dt="2023-04-21T12:41:59.565" v="29"/>
          <ac:cxnSpMkLst>
            <pc:docMk/>
            <pc:sldMk cId="835723142" sldId="289"/>
            <ac:cxnSpMk id="39" creationId="{945FF525-9A83-4625-99D9-B267BDE077E7}"/>
          </ac:cxnSpMkLst>
        </pc:cxnChg>
        <pc:cxnChg chg="add del">
          <ac:chgData name="#CHAW KAY KHINE#" userId="S::kaykhine004@e.ntu.edu.sg::8a0cdf09-bc8e-4776-98b5-6082e27b0f06" providerId="AD" clId="Web-{A988D3E4-701C-6C6D-6785-6E9404037737}" dt="2023-04-21T12:41:59.565" v="29"/>
          <ac:cxnSpMkLst>
            <pc:docMk/>
            <pc:sldMk cId="835723142" sldId="289"/>
            <ac:cxnSpMk id="45" creationId="{61FF92BA-874E-408A-BFAD-416A7FFE5976}"/>
          </ac:cxnSpMkLst>
        </pc:cxnChg>
        <pc:cxnChg chg="add del">
          <ac:chgData name="#CHAW KAY KHINE#" userId="S::kaykhine004@e.ntu.edu.sg::8a0cdf09-bc8e-4776-98b5-6082e27b0f06" providerId="AD" clId="Web-{A988D3E4-701C-6C6D-6785-6E9404037737}" dt="2023-04-21T12:41:59.440" v="28"/>
          <ac:cxnSpMkLst>
            <pc:docMk/>
            <pc:sldMk cId="835723142" sldId="289"/>
            <ac:cxnSpMk id="58" creationId="{7FAC7B62-8ACC-41ED-80AB-8D1CDF38B9E4}"/>
          </ac:cxnSpMkLst>
        </pc:cxnChg>
        <pc:cxnChg chg="add del">
          <ac:chgData name="#CHAW KAY KHINE#" userId="S::kaykhine004@e.ntu.edu.sg::8a0cdf09-bc8e-4776-98b5-6082e27b0f06" providerId="AD" clId="Web-{A988D3E4-701C-6C6D-6785-6E9404037737}" dt="2023-04-21T12:41:59.440" v="28"/>
          <ac:cxnSpMkLst>
            <pc:docMk/>
            <pc:sldMk cId="835723142" sldId="289"/>
            <ac:cxnSpMk id="60" creationId="{945FF525-9A83-4625-99D9-B267BDE077E7}"/>
          </ac:cxnSpMkLst>
        </pc:cxnChg>
        <pc:cxnChg chg="add del">
          <ac:chgData name="#CHAW KAY KHINE#" userId="S::kaykhine004@e.ntu.edu.sg::8a0cdf09-bc8e-4776-98b5-6082e27b0f06" providerId="AD" clId="Web-{A988D3E4-701C-6C6D-6785-6E9404037737}" dt="2023-04-21T12:41:59.440" v="28"/>
          <ac:cxnSpMkLst>
            <pc:docMk/>
            <pc:sldMk cId="835723142" sldId="289"/>
            <ac:cxnSpMk id="66" creationId="{61FF92BA-874E-408A-BFAD-416A7FFE5976}"/>
          </ac:cxnSpMkLst>
        </pc:cxnChg>
        <pc:cxnChg chg="add">
          <ac:chgData name="#CHAW KAY KHINE#" userId="S::kaykhine004@e.ntu.edu.sg::8a0cdf09-bc8e-4776-98b5-6082e27b0f06" providerId="AD" clId="Web-{A988D3E4-701C-6C6D-6785-6E9404037737}" dt="2023-04-21T12:41:59.565" v="29"/>
          <ac:cxnSpMkLst>
            <pc:docMk/>
            <pc:sldMk cId="835723142" sldId="289"/>
            <ac:cxnSpMk id="72" creationId="{7FAC7B62-8ACC-41ED-80AB-8D1CDF38B9E4}"/>
          </ac:cxnSpMkLst>
        </pc:cxnChg>
        <pc:cxnChg chg="add">
          <ac:chgData name="#CHAW KAY KHINE#" userId="S::kaykhine004@e.ntu.edu.sg::8a0cdf09-bc8e-4776-98b5-6082e27b0f06" providerId="AD" clId="Web-{A988D3E4-701C-6C6D-6785-6E9404037737}" dt="2023-04-21T12:41:59.565" v="29"/>
          <ac:cxnSpMkLst>
            <pc:docMk/>
            <pc:sldMk cId="835723142" sldId="289"/>
            <ac:cxnSpMk id="73" creationId="{945FF525-9A83-4625-99D9-B267BDE077E7}"/>
          </ac:cxnSpMkLst>
        </pc:cxnChg>
        <pc:cxnChg chg="add">
          <ac:chgData name="#CHAW KAY KHINE#" userId="S::kaykhine004@e.ntu.edu.sg::8a0cdf09-bc8e-4776-98b5-6082e27b0f06" providerId="AD" clId="Web-{A988D3E4-701C-6C6D-6785-6E9404037737}" dt="2023-04-21T12:41:59.565" v="29"/>
          <ac:cxnSpMkLst>
            <pc:docMk/>
            <pc:sldMk cId="835723142" sldId="289"/>
            <ac:cxnSpMk id="76" creationId="{61FF92BA-874E-408A-BFAD-416A7FFE5976}"/>
          </ac:cxnSpMkLst>
        </pc:cxnChg>
      </pc:sldChg>
    </pc:docChg>
  </pc:docChgLst>
  <pc:docChgLst>
    <pc:chgData clId="Web-{C62305EB-09CC-43C0-9835-D9554801E4B1}"/>
    <pc:docChg chg="modSld">
      <pc:chgData name="" userId="" providerId="" clId="Web-{C62305EB-09CC-43C0-9835-D9554801E4B1}" dt="2023-04-15T18:07:41.177" v="4" actId="20577"/>
      <pc:docMkLst>
        <pc:docMk/>
      </pc:docMkLst>
      <pc:sldChg chg="modSp">
        <pc:chgData name="" userId="" providerId="" clId="Web-{C62305EB-09CC-43C0-9835-D9554801E4B1}" dt="2023-04-15T18:07:41.177" v="4" actId="20577"/>
        <pc:sldMkLst>
          <pc:docMk/>
          <pc:sldMk cId="109857222" sldId="256"/>
        </pc:sldMkLst>
        <pc:spChg chg="mod">
          <ac:chgData name="" userId="" providerId="" clId="Web-{C62305EB-09CC-43C0-9835-D9554801E4B1}" dt="2023-04-15T18:07:41.177" v="4" actId="20577"/>
          <ac:spMkLst>
            <pc:docMk/>
            <pc:sldMk cId="109857222" sldId="256"/>
            <ac:spMk id="2" creationId="{00000000-0000-0000-0000-000000000000}"/>
          </ac:spMkLst>
        </pc:spChg>
      </pc:sldChg>
    </pc:docChg>
  </pc:docChgLst>
  <pc:docChgLst>
    <pc:chgData name="#LIU YAXIN#" userId="S::liuy0216@e.ntu.edu.sg::e6f024a9-4376-4087-95b4-de286346eee0" providerId="AD" clId="Web-{682E0BF8-7B6E-A141-87FE-83B16CE1748B}"/>
    <pc:docChg chg="addSld delSld modSld">
      <pc:chgData name="#LIU YAXIN#" userId="S::liuy0216@e.ntu.edu.sg::e6f024a9-4376-4087-95b4-de286346eee0" providerId="AD" clId="Web-{682E0BF8-7B6E-A141-87FE-83B16CE1748B}" dt="2023-04-21T14:17:07.149" v="140" actId="14100"/>
      <pc:docMkLst>
        <pc:docMk/>
      </pc:docMkLst>
      <pc:sldChg chg="modSp">
        <pc:chgData name="#LIU YAXIN#" userId="S::liuy0216@e.ntu.edu.sg::e6f024a9-4376-4087-95b4-de286346eee0" providerId="AD" clId="Web-{682E0BF8-7B6E-A141-87FE-83B16CE1748B}" dt="2023-04-21T14:07:27.450" v="1" actId="20577"/>
        <pc:sldMkLst>
          <pc:docMk/>
          <pc:sldMk cId="3909674436" sldId="270"/>
        </pc:sldMkLst>
        <pc:graphicFrameChg chg="modGraphic">
          <ac:chgData name="#LIU YAXIN#" userId="S::liuy0216@e.ntu.edu.sg::e6f024a9-4376-4087-95b4-de286346eee0" providerId="AD" clId="Web-{682E0BF8-7B6E-A141-87FE-83B16CE1748B}" dt="2023-04-21T14:07:27.450" v="1" actId="20577"/>
          <ac:graphicFrameMkLst>
            <pc:docMk/>
            <pc:sldMk cId="3909674436" sldId="270"/>
            <ac:graphicFrameMk id="6" creationId="{82AD316B-AAD4-930B-E37A-6392023EF45E}"/>
          </ac:graphicFrameMkLst>
        </pc:graphicFrameChg>
      </pc:sldChg>
      <pc:sldChg chg="modSp del">
        <pc:chgData name="#LIU YAXIN#" userId="S::liuy0216@e.ntu.edu.sg::e6f024a9-4376-4087-95b4-de286346eee0" providerId="AD" clId="Web-{682E0BF8-7B6E-A141-87FE-83B16CE1748B}" dt="2023-04-21T14:17:00.290" v="138"/>
        <pc:sldMkLst>
          <pc:docMk/>
          <pc:sldMk cId="3619082123" sldId="278"/>
        </pc:sldMkLst>
        <pc:spChg chg="mod">
          <ac:chgData name="#LIU YAXIN#" userId="S::liuy0216@e.ntu.edu.sg::e6f024a9-4376-4087-95b4-de286346eee0" providerId="AD" clId="Web-{682E0BF8-7B6E-A141-87FE-83B16CE1748B}" dt="2023-04-21T14:16:14.930" v="128" actId="20577"/>
          <ac:spMkLst>
            <pc:docMk/>
            <pc:sldMk cId="3619082123" sldId="278"/>
            <ac:spMk id="3" creationId="{C87BB57A-1449-4AB9-1CB5-526390CB1F40}"/>
          </ac:spMkLst>
        </pc:spChg>
      </pc:sldChg>
      <pc:sldChg chg="modSp">
        <pc:chgData name="#LIU YAXIN#" userId="S::liuy0216@e.ntu.edu.sg::e6f024a9-4376-4087-95b4-de286346eee0" providerId="AD" clId="Web-{682E0BF8-7B6E-A141-87FE-83B16CE1748B}" dt="2023-04-21T14:08:58.389" v="66" actId="20577"/>
        <pc:sldMkLst>
          <pc:docMk/>
          <pc:sldMk cId="835723142" sldId="289"/>
        </pc:sldMkLst>
        <pc:graphicFrameChg chg="modGraphic">
          <ac:chgData name="#LIU YAXIN#" userId="S::liuy0216@e.ntu.edu.sg::e6f024a9-4376-4087-95b4-de286346eee0" providerId="AD" clId="Web-{682E0BF8-7B6E-A141-87FE-83B16CE1748B}" dt="2023-04-21T14:08:58.389" v="66" actId="20577"/>
          <ac:graphicFrameMkLst>
            <pc:docMk/>
            <pc:sldMk cId="835723142" sldId="289"/>
            <ac:graphicFrameMk id="4" creationId="{E4F0A940-90C9-E11F-A54A-56EB5A569707}"/>
          </ac:graphicFrameMkLst>
        </pc:graphicFrameChg>
      </pc:sldChg>
      <pc:sldChg chg="addSp delSp modSp">
        <pc:chgData name="#LIU YAXIN#" userId="S::liuy0216@e.ntu.edu.sg::e6f024a9-4376-4087-95b4-de286346eee0" providerId="AD" clId="Web-{682E0BF8-7B6E-A141-87FE-83B16CE1748B}" dt="2023-04-21T14:17:07.149" v="140" actId="14100"/>
        <pc:sldMkLst>
          <pc:docMk/>
          <pc:sldMk cId="3650365970" sldId="291"/>
        </pc:sldMkLst>
        <pc:spChg chg="add mod">
          <ac:chgData name="#LIU YAXIN#" userId="S::liuy0216@e.ntu.edu.sg::e6f024a9-4376-4087-95b4-de286346eee0" providerId="AD" clId="Web-{682E0BF8-7B6E-A141-87FE-83B16CE1748B}" dt="2023-04-21T14:16:48.337" v="137" actId="1076"/>
          <ac:spMkLst>
            <pc:docMk/>
            <pc:sldMk cId="3650365970" sldId="291"/>
            <ac:spMk id="3" creationId="{F29CCED5-BA31-5C20-BB28-F888DF158F54}"/>
          </ac:spMkLst>
        </pc:spChg>
        <pc:spChg chg="mod ord">
          <ac:chgData name="#LIU YAXIN#" userId="S::liuy0216@e.ntu.edu.sg::e6f024a9-4376-4087-95b4-de286346eee0" providerId="AD" clId="Web-{682E0BF8-7B6E-A141-87FE-83B16CE1748B}" dt="2023-04-21T14:16:37.461" v="133" actId="1076"/>
          <ac:spMkLst>
            <pc:docMk/>
            <pc:sldMk cId="3650365970" sldId="291"/>
            <ac:spMk id="7" creationId="{011750C9-730F-39E4-AB39-65AF253A0E3A}"/>
          </ac:spMkLst>
        </pc:spChg>
        <pc:picChg chg="add mod">
          <ac:chgData name="#LIU YAXIN#" userId="S::liuy0216@e.ntu.edu.sg::e6f024a9-4376-4087-95b4-de286346eee0" providerId="AD" clId="Web-{682E0BF8-7B6E-A141-87FE-83B16CE1748B}" dt="2023-04-21T14:17:07.149" v="140" actId="14100"/>
          <ac:picMkLst>
            <pc:docMk/>
            <pc:sldMk cId="3650365970" sldId="291"/>
            <ac:picMk id="2" creationId="{5C7A7B7C-2D55-F895-D915-CED0AA371FBB}"/>
          </ac:picMkLst>
        </pc:picChg>
        <pc:picChg chg="del">
          <ac:chgData name="#LIU YAXIN#" userId="S::liuy0216@e.ntu.edu.sg::e6f024a9-4376-4087-95b4-de286346eee0" providerId="AD" clId="Web-{682E0BF8-7B6E-A141-87FE-83B16CE1748B}" dt="2023-04-21T14:14:04.864" v="101"/>
          <ac:picMkLst>
            <pc:docMk/>
            <pc:sldMk cId="3650365970" sldId="291"/>
            <ac:picMk id="8" creationId="{3F4A6790-7B6C-7845-8D1B-2858EC5ABD76}"/>
          </ac:picMkLst>
        </pc:picChg>
        <pc:picChg chg="del">
          <ac:chgData name="#LIU YAXIN#" userId="S::liuy0216@e.ntu.edu.sg::e6f024a9-4376-4087-95b4-de286346eee0" providerId="AD" clId="Web-{682E0BF8-7B6E-A141-87FE-83B16CE1748B}" dt="2023-04-21T14:14:05.818" v="102"/>
          <ac:picMkLst>
            <pc:docMk/>
            <pc:sldMk cId="3650365970" sldId="291"/>
            <ac:picMk id="27" creationId="{8176E8CB-B8AD-14D6-0F4A-6E8E33264DC0}"/>
          </ac:picMkLst>
        </pc:picChg>
      </pc:sldChg>
      <pc:sldChg chg="addSp delSp modSp new del mod setBg">
        <pc:chgData name="#LIU YAXIN#" userId="S::liuy0216@e.ntu.edu.sg::e6f024a9-4376-4087-95b4-de286346eee0" providerId="AD" clId="Web-{682E0BF8-7B6E-A141-87FE-83B16CE1748B}" dt="2023-04-21T14:14:27.943" v="110"/>
        <pc:sldMkLst>
          <pc:docMk/>
          <pc:sldMk cId="4273727338" sldId="294"/>
        </pc:sldMkLst>
        <pc:spChg chg="add mod ord">
          <ac:chgData name="#LIU YAXIN#" userId="S::liuy0216@e.ntu.edu.sg::e6f024a9-4376-4087-95b4-de286346eee0" providerId="AD" clId="Web-{682E0BF8-7B6E-A141-87FE-83B16CE1748B}" dt="2023-04-21T14:14:25.943" v="109" actId="20577"/>
          <ac:spMkLst>
            <pc:docMk/>
            <pc:sldMk cId="4273727338" sldId="294"/>
            <ac:spMk id="3" creationId="{EE518609-DD71-7FC4-BF11-48EC4E3D8AC0}"/>
          </ac:spMkLst>
        </pc:spChg>
        <pc:spChg chg="add del">
          <ac:chgData name="#LIU YAXIN#" userId="S::liuy0216@e.ntu.edu.sg::e6f024a9-4376-4087-95b4-de286346eee0" providerId="AD" clId="Web-{682E0BF8-7B6E-A141-87FE-83B16CE1748B}" dt="2023-04-21T14:13:47.864" v="98"/>
          <ac:spMkLst>
            <pc:docMk/>
            <pc:sldMk cId="4273727338" sldId="294"/>
            <ac:spMk id="8" creationId="{EFAE907D-B057-4259-A679-952AEED00DD9}"/>
          </ac:spMkLst>
        </pc:spChg>
        <pc:spChg chg="add del">
          <ac:chgData name="#LIU YAXIN#" userId="S::liuy0216@e.ntu.edu.sg::e6f024a9-4376-4087-95b4-de286346eee0" providerId="AD" clId="Web-{682E0BF8-7B6E-A141-87FE-83B16CE1748B}" dt="2023-04-21T14:13:47.864" v="98"/>
          <ac:spMkLst>
            <pc:docMk/>
            <pc:sldMk cId="4273727338" sldId="294"/>
            <ac:spMk id="10" creationId="{86247B4D-AF5F-47E0-A726-02F7414ACF9C}"/>
          </ac:spMkLst>
        </pc:spChg>
        <pc:spChg chg="add del">
          <ac:chgData name="#LIU YAXIN#" userId="S::liuy0216@e.ntu.edu.sg::e6f024a9-4376-4087-95b4-de286346eee0" providerId="AD" clId="Web-{682E0BF8-7B6E-A141-87FE-83B16CE1748B}" dt="2023-04-21T14:13:47.864" v="98"/>
          <ac:spMkLst>
            <pc:docMk/>
            <pc:sldMk cId="4273727338" sldId="294"/>
            <ac:spMk id="12" creationId="{F489C2E0-4895-4B72-85EA-7EE9FAFFDC7E}"/>
          </ac:spMkLst>
        </pc:spChg>
        <pc:spChg chg="add del">
          <ac:chgData name="#LIU YAXIN#" userId="S::liuy0216@e.ntu.edu.sg::e6f024a9-4376-4087-95b4-de286346eee0" providerId="AD" clId="Web-{682E0BF8-7B6E-A141-87FE-83B16CE1748B}" dt="2023-04-21T14:13:47.848" v="97"/>
          <ac:spMkLst>
            <pc:docMk/>
            <pc:sldMk cId="4273727338" sldId="294"/>
            <ac:spMk id="16" creationId="{038E7D36-B1C9-463C-983F-AEA5810A60D0}"/>
          </ac:spMkLst>
        </pc:spChg>
        <pc:spChg chg="add del">
          <ac:chgData name="#LIU YAXIN#" userId="S::liuy0216@e.ntu.edu.sg::e6f024a9-4376-4087-95b4-de286346eee0" providerId="AD" clId="Web-{682E0BF8-7B6E-A141-87FE-83B16CE1748B}" dt="2023-04-21T14:13:47.848" v="97"/>
          <ac:spMkLst>
            <pc:docMk/>
            <pc:sldMk cId="4273727338" sldId="294"/>
            <ac:spMk id="17" creationId="{37B9A221-B33F-47C2-85FF-2C8F363D797B}"/>
          </ac:spMkLst>
        </pc:spChg>
        <pc:spChg chg="add del">
          <ac:chgData name="#LIU YAXIN#" userId="S::liuy0216@e.ntu.edu.sg::e6f024a9-4376-4087-95b4-de286346eee0" providerId="AD" clId="Web-{682E0BF8-7B6E-A141-87FE-83B16CE1748B}" dt="2023-04-21T14:13:47.848" v="97"/>
          <ac:spMkLst>
            <pc:docMk/>
            <pc:sldMk cId="4273727338" sldId="294"/>
            <ac:spMk id="18" creationId="{CD0E0EF1-7626-4514-9337-271DD661B1EB}"/>
          </ac:spMkLst>
        </pc:spChg>
        <pc:spChg chg="add del">
          <ac:chgData name="#LIU YAXIN#" userId="S::liuy0216@e.ntu.edu.sg::e6f024a9-4376-4087-95b4-de286346eee0" providerId="AD" clId="Web-{682E0BF8-7B6E-A141-87FE-83B16CE1748B}" dt="2023-04-21T14:13:14.254" v="86"/>
          <ac:spMkLst>
            <pc:docMk/>
            <pc:sldMk cId="4273727338" sldId="294"/>
            <ac:spMk id="19" creationId="{038E7D36-B1C9-463C-983F-AEA5810A60D0}"/>
          </ac:spMkLst>
        </pc:spChg>
        <pc:spChg chg="add del">
          <ac:chgData name="#LIU YAXIN#" userId="S::liuy0216@e.ntu.edu.sg::e6f024a9-4376-4087-95b4-de286346eee0" providerId="AD" clId="Web-{682E0BF8-7B6E-A141-87FE-83B16CE1748B}" dt="2023-04-21T14:13:47.848" v="97"/>
          <ac:spMkLst>
            <pc:docMk/>
            <pc:sldMk cId="4273727338" sldId="294"/>
            <ac:spMk id="20" creationId="{5F0B1492-9A00-4F80-8771-0BB2C2C4353C}"/>
          </ac:spMkLst>
        </pc:spChg>
        <pc:spChg chg="add del">
          <ac:chgData name="#LIU YAXIN#" userId="S::liuy0216@e.ntu.edu.sg::e6f024a9-4376-4087-95b4-de286346eee0" providerId="AD" clId="Web-{682E0BF8-7B6E-A141-87FE-83B16CE1748B}" dt="2023-04-21T14:13:14.254" v="86"/>
          <ac:spMkLst>
            <pc:docMk/>
            <pc:sldMk cId="4273727338" sldId="294"/>
            <ac:spMk id="21" creationId="{37B9A221-B33F-47C2-85FF-2C8F363D797B}"/>
          </ac:spMkLst>
        </pc:spChg>
        <pc:spChg chg="add del">
          <ac:chgData name="#LIU YAXIN#" userId="S::liuy0216@e.ntu.edu.sg::e6f024a9-4376-4087-95b4-de286346eee0" providerId="AD" clId="Web-{682E0BF8-7B6E-A141-87FE-83B16CE1748B}" dt="2023-04-21T14:13:14.254" v="86"/>
          <ac:spMkLst>
            <pc:docMk/>
            <pc:sldMk cId="4273727338" sldId="294"/>
            <ac:spMk id="23" creationId="{CD0E0EF1-7626-4514-9337-271DD661B1EB}"/>
          </ac:spMkLst>
        </pc:spChg>
        <pc:spChg chg="add del">
          <ac:chgData name="#LIU YAXIN#" userId="S::liuy0216@e.ntu.edu.sg::e6f024a9-4376-4087-95b4-de286346eee0" providerId="AD" clId="Web-{682E0BF8-7B6E-A141-87FE-83B16CE1748B}" dt="2023-04-21T14:13:14.254" v="86"/>
          <ac:spMkLst>
            <pc:docMk/>
            <pc:sldMk cId="4273727338" sldId="294"/>
            <ac:spMk id="25" creationId="{5F0B1492-9A00-4F80-8771-0BB2C2C4353C}"/>
          </ac:spMkLst>
        </pc:spChg>
        <pc:spChg chg="add del">
          <ac:chgData name="#LIU YAXIN#" userId="S::liuy0216@e.ntu.edu.sg::e6f024a9-4376-4087-95b4-de286346eee0" providerId="AD" clId="Web-{682E0BF8-7B6E-A141-87FE-83B16CE1748B}" dt="2023-04-21T14:13:47.848" v="97"/>
          <ac:spMkLst>
            <pc:docMk/>
            <pc:sldMk cId="4273727338" sldId="294"/>
            <ac:spMk id="26" creationId="{8452FFB1-9B1F-4CA7-981E-ECF6DA0D019A}"/>
          </ac:spMkLst>
        </pc:spChg>
        <pc:spChg chg="add del">
          <ac:chgData name="#LIU YAXIN#" userId="S::liuy0216@e.ntu.edu.sg::e6f024a9-4376-4087-95b4-de286346eee0" providerId="AD" clId="Web-{682E0BF8-7B6E-A141-87FE-83B16CE1748B}" dt="2023-04-21T14:13:47.848" v="97"/>
          <ac:spMkLst>
            <pc:docMk/>
            <pc:sldMk cId="4273727338" sldId="294"/>
            <ac:spMk id="28" creationId="{27F42CDF-174D-40A8-A28A-ED886E4FE041}"/>
          </ac:spMkLst>
        </pc:spChg>
        <pc:spChg chg="add del">
          <ac:chgData name="#LIU YAXIN#" userId="S::liuy0216@e.ntu.edu.sg::e6f024a9-4376-4087-95b4-de286346eee0" providerId="AD" clId="Web-{682E0BF8-7B6E-A141-87FE-83B16CE1748B}" dt="2023-04-21T14:13:14.254" v="86"/>
          <ac:spMkLst>
            <pc:docMk/>
            <pc:sldMk cId="4273727338" sldId="294"/>
            <ac:spMk id="31" creationId="{8452FFB1-9B1F-4CA7-981E-ECF6DA0D019A}"/>
          </ac:spMkLst>
        </pc:spChg>
        <pc:spChg chg="add">
          <ac:chgData name="#LIU YAXIN#" userId="S::liuy0216@e.ntu.edu.sg::e6f024a9-4376-4087-95b4-de286346eee0" providerId="AD" clId="Web-{682E0BF8-7B6E-A141-87FE-83B16CE1748B}" dt="2023-04-21T14:13:47.864" v="98"/>
          <ac:spMkLst>
            <pc:docMk/>
            <pc:sldMk cId="4273727338" sldId="294"/>
            <ac:spMk id="32" creationId="{038E7D36-B1C9-463C-983F-AEA5810A60D0}"/>
          </ac:spMkLst>
        </pc:spChg>
        <pc:spChg chg="add del">
          <ac:chgData name="#LIU YAXIN#" userId="S::liuy0216@e.ntu.edu.sg::e6f024a9-4376-4087-95b4-de286346eee0" providerId="AD" clId="Web-{682E0BF8-7B6E-A141-87FE-83B16CE1748B}" dt="2023-04-21T14:13:14.254" v="86"/>
          <ac:spMkLst>
            <pc:docMk/>
            <pc:sldMk cId="4273727338" sldId="294"/>
            <ac:spMk id="33" creationId="{27F42CDF-174D-40A8-A28A-ED886E4FE041}"/>
          </ac:spMkLst>
        </pc:spChg>
        <pc:spChg chg="add">
          <ac:chgData name="#LIU YAXIN#" userId="S::liuy0216@e.ntu.edu.sg::e6f024a9-4376-4087-95b4-de286346eee0" providerId="AD" clId="Web-{682E0BF8-7B6E-A141-87FE-83B16CE1748B}" dt="2023-04-21T14:13:47.864" v="98"/>
          <ac:spMkLst>
            <pc:docMk/>
            <pc:sldMk cId="4273727338" sldId="294"/>
            <ac:spMk id="34" creationId="{37B9A221-B33F-47C2-85FF-2C8F363D797B}"/>
          </ac:spMkLst>
        </pc:spChg>
        <pc:spChg chg="add">
          <ac:chgData name="#LIU YAXIN#" userId="S::liuy0216@e.ntu.edu.sg::e6f024a9-4376-4087-95b4-de286346eee0" providerId="AD" clId="Web-{682E0BF8-7B6E-A141-87FE-83B16CE1748B}" dt="2023-04-21T14:13:47.864" v="98"/>
          <ac:spMkLst>
            <pc:docMk/>
            <pc:sldMk cId="4273727338" sldId="294"/>
            <ac:spMk id="36" creationId="{CD0E0EF1-7626-4514-9337-271DD661B1EB}"/>
          </ac:spMkLst>
        </pc:spChg>
        <pc:spChg chg="add del">
          <ac:chgData name="#LIU YAXIN#" userId="S::liuy0216@e.ntu.edu.sg::e6f024a9-4376-4087-95b4-de286346eee0" providerId="AD" clId="Web-{682E0BF8-7B6E-A141-87FE-83B16CE1748B}" dt="2023-04-21T14:13:17.082" v="88"/>
          <ac:spMkLst>
            <pc:docMk/>
            <pc:sldMk cId="4273727338" sldId="294"/>
            <ac:spMk id="37" creationId="{038E7D36-B1C9-463C-983F-AEA5810A60D0}"/>
          </ac:spMkLst>
        </pc:spChg>
        <pc:spChg chg="add del">
          <ac:chgData name="#LIU YAXIN#" userId="S::liuy0216@e.ntu.edu.sg::e6f024a9-4376-4087-95b4-de286346eee0" providerId="AD" clId="Web-{682E0BF8-7B6E-A141-87FE-83B16CE1748B}" dt="2023-04-21T14:13:17.082" v="88"/>
          <ac:spMkLst>
            <pc:docMk/>
            <pc:sldMk cId="4273727338" sldId="294"/>
            <ac:spMk id="38" creationId="{37B9A221-B33F-47C2-85FF-2C8F363D797B}"/>
          </ac:spMkLst>
        </pc:spChg>
        <pc:spChg chg="add del">
          <ac:chgData name="#LIU YAXIN#" userId="S::liuy0216@e.ntu.edu.sg::e6f024a9-4376-4087-95b4-de286346eee0" providerId="AD" clId="Web-{682E0BF8-7B6E-A141-87FE-83B16CE1748B}" dt="2023-04-21T14:13:17.082" v="88"/>
          <ac:spMkLst>
            <pc:docMk/>
            <pc:sldMk cId="4273727338" sldId="294"/>
            <ac:spMk id="39" creationId="{CD0E0EF1-7626-4514-9337-271DD661B1EB}"/>
          </ac:spMkLst>
        </pc:spChg>
        <pc:spChg chg="add del">
          <ac:chgData name="#LIU YAXIN#" userId="S::liuy0216@e.ntu.edu.sg::e6f024a9-4376-4087-95b4-de286346eee0" providerId="AD" clId="Web-{682E0BF8-7B6E-A141-87FE-83B16CE1748B}" dt="2023-04-21T14:13:17.082" v="88"/>
          <ac:spMkLst>
            <pc:docMk/>
            <pc:sldMk cId="4273727338" sldId="294"/>
            <ac:spMk id="40" creationId="{5F0B1492-9A00-4F80-8771-0BB2C2C4353C}"/>
          </ac:spMkLst>
        </pc:spChg>
        <pc:spChg chg="add del">
          <ac:chgData name="#LIU YAXIN#" userId="S::liuy0216@e.ntu.edu.sg::e6f024a9-4376-4087-95b4-de286346eee0" providerId="AD" clId="Web-{682E0BF8-7B6E-A141-87FE-83B16CE1748B}" dt="2023-04-21T14:13:17.082" v="88"/>
          <ac:spMkLst>
            <pc:docMk/>
            <pc:sldMk cId="4273727338" sldId="294"/>
            <ac:spMk id="43" creationId="{10C92917-A828-4B36-95DE-11CA4F9C2335}"/>
          </ac:spMkLst>
        </pc:spChg>
        <pc:spChg chg="add del">
          <ac:chgData name="#LIU YAXIN#" userId="S::liuy0216@e.ntu.edu.sg::e6f024a9-4376-4087-95b4-de286346eee0" providerId="AD" clId="Web-{682E0BF8-7B6E-A141-87FE-83B16CE1748B}" dt="2023-04-21T14:13:17.082" v="88"/>
          <ac:spMkLst>
            <pc:docMk/>
            <pc:sldMk cId="4273727338" sldId="294"/>
            <ac:spMk id="44" creationId="{E335820B-3A29-42C5-AA8D-10ECA43CD985}"/>
          </ac:spMkLst>
        </pc:spChg>
        <pc:spChg chg="add">
          <ac:chgData name="#LIU YAXIN#" userId="S::liuy0216@e.ntu.edu.sg::e6f024a9-4376-4087-95b4-de286346eee0" providerId="AD" clId="Web-{682E0BF8-7B6E-A141-87FE-83B16CE1748B}" dt="2023-04-21T14:13:47.864" v="98"/>
          <ac:spMkLst>
            <pc:docMk/>
            <pc:sldMk cId="4273727338" sldId="294"/>
            <ac:spMk id="46" creationId="{5F0B1492-9A00-4F80-8771-0BB2C2C4353C}"/>
          </ac:spMkLst>
        </pc:spChg>
        <pc:spChg chg="add">
          <ac:chgData name="#LIU YAXIN#" userId="S::liuy0216@e.ntu.edu.sg::e6f024a9-4376-4087-95b4-de286346eee0" providerId="AD" clId="Web-{682E0BF8-7B6E-A141-87FE-83B16CE1748B}" dt="2023-04-21T14:13:47.864" v="98"/>
          <ac:spMkLst>
            <pc:docMk/>
            <pc:sldMk cId="4273727338" sldId="294"/>
            <ac:spMk id="49" creationId="{B65C0385-5E30-4D2E-AF9F-4639659D34E9}"/>
          </ac:spMkLst>
        </pc:spChg>
        <pc:spChg chg="add">
          <ac:chgData name="#LIU YAXIN#" userId="S::liuy0216@e.ntu.edu.sg::e6f024a9-4376-4087-95b4-de286346eee0" providerId="AD" clId="Web-{682E0BF8-7B6E-A141-87FE-83B16CE1748B}" dt="2023-04-21T14:13:47.864" v="98"/>
          <ac:spMkLst>
            <pc:docMk/>
            <pc:sldMk cId="4273727338" sldId="294"/>
            <ac:spMk id="50" creationId="{81FB66B5-0DCE-404D-B0A0-E1E48E7BBFD7}"/>
          </ac:spMkLst>
        </pc:spChg>
        <pc:spChg chg="add">
          <ac:chgData name="#LIU YAXIN#" userId="S::liuy0216@e.ntu.edu.sg::e6f024a9-4376-4087-95b4-de286346eee0" providerId="AD" clId="Web-{682E0BF8-7B6E-A141-87FE-83B16CE1748B}" dt="2023-04-21T14:13:47.864" v="98"/>
          <ac:spMkLst>
            <pc:docMk/>
            <pc:sldMk cId="4273727338" sldId="294"/>
            <ac:spMk id="51" creationId="{E335820B-3A29-42C5-AA8D-10ECA43CD985}"/>
          </ac:spMkLst>
        </pc:spChg>
        <pc:picChg chg="add del mod">
          <ac:chgData name="#LIU YAXIN#" userId="S::liuy0216@e.ntu.edu.sg::e6f024a9-4376-4087-95b4-de286346eee0" providerId="AD" clId="Web-{682E0BF8-7B6E-A141-87FE-83B16CE1748B}" dt="2023-04-21T14:13:20.176" v="90"/>
          <ac:picMkLst>
            <pc:docMk/>
            <pc:sldMk cId="4273727338" sldId="294"/>
            <ac:picMk id="2" creationId="{619D73BF-056F-3C9B-8B53-6A940E780765}"/>
          </ac:picMkLst>
        </pc:picChg>
        <pc:picChg chg="add del mod">
          <ac:chgData name="#LIU YAXIN#" userId="S::liuy0216@e.ntu.edu.sg::e6f024a9-4376-4087-95b4-de286346eee0" providerId="AD" clId="Web-{682E0BF8-7B6E-A141-87FE-83B16CE1748B}" dt="2023-04-21T14:14:02.817" v="100"/>
          <ac:picMkLst>
            <pc:docMk/>
            <pc:sldMk cId="4273727338" sldId="294"/>
            <ac:picMk id="4" creationId="{6E8B9DFB-90DB-A151-5076-6D7BF73DADE0}"/>
          </ac:picMkLst>
        </pc:picChg>
        <pc:cxnChg chg="add del">
          <ac:chgData name="#LIU YAXIN#" userId="S::liuy0216@e.ntu.edu.sg::e6f024a9-4376-4087-95b4-de286346eee0" providerId="AD" clId="Web-{682E0BF8-7B6E-A141-87FE-83B16CE1748B}" dt="2023-04-21T14:13:47.864" v="98"/>
          <ac:cxnSpMkLst>
            <pc:docMk/>
            <pc:sldMk cId="4273727338" sldId="294"/>
            <ac:cxnSpMk id="14" creationId="{D1DBE7BA-B550-4690-B852-67A71DBB828E}"/>
          </ac:cxnSpMkLst>
        </pc:cxnChg>
        <pc:cxnChg chg="add del">
          <ac:chgData name="#LIU YAXIN#" userId="S::liuy0216@e.ntu.edu.sg::e6f024a9-4376-4087-95b4-de286346eee0" providerId="AD" clId="Web-{682E0BF8-7B6E-A141-87FE-83B16CE1748B}" dt="2023-04-21T14:13:47.848" v="97"/>
          <ac:cxnSpMkLst>
            <pc:docMk/>
            <pc:sldMk cId="4273727338" sldId="294"/>
            <ac:cxnSpMk id="22" creationId="{7FAC7B62-8ACC-41ED-80AB-8D1CDF38B9E4}"/>
          </ac:cxnSpMkLst>
        </pc:cxnChg>
        <pc:cxnChg chg="add del">
          <ac:chgData name="#LIU YAXIN#" userId="S::liuy0216@e.ntu.edu.sg::e6f024a9-4376-4087-95b4-de286346eee0" providerId="AD" clId="Web-{682E0BF8-7B6E-A141-87FE-83B16CE1748B}" dt="2023-04-21T14:13:47.848" v="97"/>
          <ac:cxnSpMkLst>
            <pc:docMk/>
            <pc:sldMk cId="4273727338" sldId="294"/>
            <ac:cxnSpMk id="24" creationId="{945FF525-9A83-4625-99D9-B267BDE077E7}"/>
          </ac:cxnSpMkLst>
        </pc:cxnChg>
        <pc:cxnChg chg="add del">
          <ac:chgData name="#LIU YAXIN#" userId="S::liuy0216@e.ntu.edu.sg::e6f024a9-4376-4087-95b4-de286346eee0" providerId="AD" clId="Web-{682E0BF8-7B6E-A141-87FE-83B16CE1748B}" dt="2023-04-21T14:13:14.254" v="86"/>
          <ac:cxnSpMkLst>
            <pc:docMk/>
            <pc:sldMk cId="4273727338" sldId="294"/>
            <ac:cxnSpMk id="27" creationId="{7FAC7B62-8ACC-41ED-80AB-8D1CDF38B9E4}"/>
          </ac:cxnSpMkLst>
        </pc:cxnChg>
        <pc:cxnChg chg="add del">
          <ac:chgData name="#LIU YAXIN#" userId="S::liuy0216@e.ntu.edu.sg::e6f024a9-4376-4087-95b4-de286346eee0" providerId="AD" clId="Web-{682E0BF8-7B6E-A141-87FE-83B16CE1748B}" dt="2023-04-21T14:13:14.254" v="86"/>
          <ac:cxnSpMkLst>
            <pc:docMk/>
            <pc:sldMk cId="4273727338" sldId="294"/>
            <ac:cxnSpMk id="29" creationId="{945FF525-9A83-4625-99D9-B267BDE077E7}"/>
          </ac:cxnSpMkLst>
        </pc:cxnChg>
        <pc:cxnChg chg="add del">
          <ac:chgData name="#LIU YAXIN#" userId="S::liuy0216@e.ntu.edu.sg::e6f024a9-4376-4087-95b4-de286346eee0" providerId="AD" clId="Web-{682E0BF8-7B6E-A141-87FE-83B16CE1748B}" dt="2023-04-21T14:13:47.848" v="97"/>
          <ac:cxnSpMkLst>
            <pc:docMk/>
            <pc:sldMk cId="4273727338" sldId="294"/>
            <ac:cxnSpMk id="30" creationId="{61FF92BA-874E-408A-BFAD-416A7FFE5976}"/>
          </ac:cxnSpMkLst>
        </pc:cxnChg>
        <pc:cxnChg chg="add del">
          <ac:chgData name="#LIU YAXIN#" userId="S::liuy0216@e.ntu.edu.sg::e6f024a9-4376-4087-95b4-de286346eee0" providerId="AD" clId="Web-{682E0BF8-7B6E-A141-87FE-83B16CE1748B}" dt="2023-04-21T14:13:14.254" v="86"/>
          <ac:cxnSpMkLst>
            <pc:docMk/>
            <pc:sldMk cId="4273727338" sldId="294"/>
            <ac:cxnSpMk id="35" creationId="{61FF92BA-874E-408A-BFAD-416A7FFE5976}"/>
          </ac:cxnSpMkLst>
        </pc:cxnChg>
        <pc:cxnChg chg="add del">
          <ac:chgData name="#LIU YAXIN#" userId="S::liuy0216@e.ntu.edu.sg::e6f024a9-4376-4087-95b4-de286346eee0" providerId="AD" clId="Web-{682E0BF8-7B6E-A141-87FE-83B16CE1748B}" dt="2023-04-21T14:13:17.082" v="88"/>
          <ac:cxnSpMkLst>
            <pc:docMk/>
            <pc:sldMk cId="4273727338" sldId="294"/>
            <ac:cxnSpMk id="41" creationId="{7FAC7B62-8ACC-41ED-80AB-8D1CDF38B9E4}"/>
          </ac:cxnSpMkLst>
        </pc:cxnChg>
        <pc:cxnChg chg="add del">
          <ac:chgData name="#LIU YAXIN#" userId="S::liuy0216@e.ntu.edu.sg::e6f024a9-4376-4087-95b4-de286346eee0" providerId="AD" clId="Web-{682E0BF8-7B6E-A141-87FE-83B16CE1748B}" dt="2023-04-21T14:13:17.082" v="88"/>
          <ac:cxnSpMkLst>
            <pc:docMk/>
            <pc:sldMk cId="4273727338" sldId="294"/>
            <ac:cxnSpMk id="42" creationId="{945FF525-9A83-4625-99D9-B267BDE077E7}"/>
          </ac:cxnSpMkLst>
        </pc:cxnChg>
        <pc:cxnChg chg="add del">
          <ac:chgData name="#LIU YAXIN#" userId="S::liuy0216@e.ntu.edu.sg::e6f024a9-4376-4087-95b4-de286346eee0" providerId="AD" clId="Web-{682E0BF8-7B6E-A141-87FE-83B16CE1748B}" dt="2023-04-21T14:13:17.082" v="88"/>
          <ac:cxnSpMkLst>
            <pc:docMk/>
            <pc:sldMk cId="4273727338" sldId="294"/>
            <ac:cxnSpMk id="45" creationId="{E58B1629-F209-47B0-BA59-6BD937DBB08F}"/>
          </ac:cxnSpMkLst>
        </pc:cxnChg>
        <pc:cxnChg chg="add">
          <ac:chgData name="#LIU YAXIN#" userId="S::liuy0216@e.ntu.edu.sg::e6f024a9-4376-4087-95b4-de286346eee0" providerId="AD" clId="Web-{682E0BF8-7B6E-A141-87FE-83B16CE1748B}" dt="2023-04-21T14:13:47.864" v="98"/>
          <ac:cxnSpMkLst>
            <pc:docMk/>
            <pc:sldMk cId="4273727338" sldId="294"/>
            <ac:cxnSpMk id="47" creationId="{7FAC7B62-8ACC-41ED-80AB-8D1CDF38B9E4}"/>
          </ac:cxnSpMkLst>
        </pc:cxnChg>
        <pc:cxnChg chg="add">
          <ac:chgData name="#LIU YAXIN#" userId="S::liuy0216@e.ntu.edu.sg::e6f024a9-4376-4087-95b4-de286346eee0" providerId="AD" clId="Web-{682E0BF8-7B6E-A141-87FE-83B16CE1748B}" dt="2023-04-21T14:13:47.864" v="98"/>
          <ac:cxnSpMkLst>
            <pc:docMk/>
            <pc:sldMk cId="4273727338" sldId="294"/>
            <ac:cxnSpMk id="48" creationId="{945FF525-9A83-4625-99D9-B267BDE077E7}"/>
          </ac:cxnSpMkLst>
        </pc:cxnChg>
        <pc:cxnChg chg="add">
          <ac:chgData name="#LIU YAXIN#" userId="S::liuy0216@e.ntu.edu.sg::e6f024a9-4376-4087-95b4-de286346eee0" providerId="AD" clId="Web-{682E0BF8-7B6E-A141-87FE-83B16CE1748B}" dt="2023-04-21T14:13:47.864" v="98"/>
          <ac:cxnSpMkLst>
            <pc:docMk/>
            <pc:sldMk cId="4273727338" sldId="294"/>
            <ac:cxnSpMk id="52" creationId="{E58B1629-F209-47B0-BA59-6BD937DBB08F}"/>
          </ac:cxnSpMkLst>
        </pc:cxnChg>
      </pc:sldChg>
      <pc:sldChg chg="add replId">
        <pc:chgData name="#LIU YAXIN#" userId="S::liuy0216@e.ntu.edu.sg::e6f024a9-4376-4087-95b4-de286346eee0" providerId="AD" clId="Web-{682E0BF8-7B6E-A141-87FE-83B16CE1748B}" dt="2023-04-21T14:14:00.880" v="99"/>
        <pc:sldMkLst>
          <pc:docMk/>
          <pc:sldMk cId="3803376887" sldId="295"/>
        </pc:sldMkLst>
      </pc:sldChg>
    </pc:docChg>
  </pc:docChgLst>
  <pc:docChgLst>
    <pc:chgData name="#CHAW KAY KHINE#" userId="S::kaykhine004@e.ntu.edu.sg::8a0cdf09-bc8e-4776-98b5-6082e27b0f06" providerId="AD" clId="Web-{B9DAA014-E078-FF4A-491E-A9D10A57BC0D}"/>
    <pc:docChg chg="modSld">
      <pc:chgData name="#CHAW KAY KHINE#" userId="S::kaykhine004@e.ntu.edu.sg::8a0cdf09-bc8e-4776-98b5-6082e27b0f06" providerId="AD" clId="Web-{B9DAA014-E078-FF4A-491E-A9D10A57BC0D}" dt="2023-04-23T08:03:28.916" v="851"/>
      <pc:docMkLst>
        <pc:docMk/>
      </pc:docMkLst>
      <pc:sldChg chg="addCm">
        <pc:chgData name="#CHAW KAY KHINE#" userId="S::kaykhine004@e.ntu.edu.sg::8a0cdf09-bc8e-4776-98b5-6082e27b0f06" providerId="AD" clId="Web-{B9DAA014-E078-FF4A-491E-A9D10A57BC0D}" dt="2023-04-23T07:31:02.476" v="1"/>
        <pc:sldMkLst>
          <pc:docMk/>
          <pc:sldMk cId="995325726" sldId="262"/>
        </pc:sldMkLst>
        <pc:extLst>
          <p:ext xmlns:p="http://schemas.openxmlformats.org/presentationml/2006/main" uri="{D6D511B9-2390-475A-947B-AFAB55BFBCF1}">
            <pc226:cmChg xmlns:pc226="http://schemas.microsoft.com/office/powerpoint/2022/06/main/command" chg="add">
              <pc226:chgData name="#CHAW KAY KHINE#" userId="S::kaykhine004@e.ntu.edu.sg::8a0cdf09-bc8e-4776-98b5-6082e27b0f06" providerId="AD" clId="Web-{B9DAA014-E078-FF4A-491E-A9D10A57BC0D}" dt="2023-04-23T07:31:02.476" v="1"/>
              <pc2:cmMkLst xmlns:pc2="http://schemas.microsoft.com/office/powerpoint/2019/9/main/command">
                <pc:docMk/>
                <pc:sldMk cId="995325726" sldId="262"/>
                <pc2:cmMk id="{5970BFE5-E821-46F9-B022-D0DC3390BDA4}"/>
              </pc2:cmMkLst>
            </pc226:cmChg>
          </p:ext>
        </pc:extLst>
      </pc:sldChg>
      <pc:sldChg chg="modNotes">
        <pc:chgData name="#CHAW KAY KHINE#" userId="S::kaykhine004@e.ntu.edu.sg::8a0cdf09-bc8e-4776-98b5-6082e27b0f06" providerId="AD" clId="Web-{B9DAA014-E078-FF4A-491E-A9D10A57BC0D}" dt="2023-04-23T08:03:28.916" v="851"/>
        <pc:sldMkLst>
          <pc:docMk/>
          <pc:sldMk cId="3494720862" sldId="293"/>
        </pc:sldMkLst>
      </pc:sldChg>
      <pc:sldChg chg="modSp">
        <pc:chgData name="#CHAW KAY KHINE#" userId="S::kaykhine004@e.ntu.edu.sg::8a0cdf09-bc8e-4776-98b5-6082e27b0f06" providerId="AD" clId="Web-{B9DAA014-E078-FF4A-491E-A9D10A57BC0D}" dt="2023-04-23T07:42:00.966" v="384" actId="14100"/>
        <pc:sldMkLst>
          <pc:docMk/>
          <pc:sldMk cId="2263939883" sldId="301"/>
        </pc:sldMkLst>
        <pc:spChg chg="mod">
          <ac:chgData name="#CHAW KAY KHINE#" userId="S::kaykhine004@e.ntu.edu.sg::8a0cdf09-bc8e-4776-98b5-6082e27b0f06" providerId="AD" clId="Web-{B9DAA014-E078-FF4A-491E-A9D10A57BC0D}" dt="2023-04-23T07:42:00.966" v="384" actId="14100"/>
          <ac:spMkLst>
            <pc:docMk/>
            <pc:sldMk cId="2263939883" sldId="301"/>
            <ac:spMk id="4" creationId="{9F0055B5-073D-E69F-0A8A-67CD446454C8}"/>
          </ac:spMkLst>
        </pc:spChg>
      </pc:sldChg>
      <pc:sldChg chg="addCm">
        <pc:chgData name="#CHAW KAY KHINE#" userId="S::kaykhine004@e.ntu.edu.sg::8a0cdf09-bc8e-4776-98b5-6082e27b0f06" providerId="AD" clId="Web-{B9DAA014-E078-FF4A-491E-A9D10A57BC0D}" dt="2023-04-23T07:27:25.233" v="0"/>
        <pc:sldMkLst>
          <pc:docMk/>
          <pc:sldMk cId="1452841919" sldId="302"/>
        </pc:sldMkLst>
        <pc:extLst>
          <p:ext xmlns:p="http://schemas.openxmlformats.org/presentationml/2006/main" uri="{D6D511B9-2390-475A-947B-AFAB55BFBCF1}">
            <pc226:cmChg xmlns:pc226="http://schemas.microsoft.com/office/powerpoint/2022/06/main/command" chg="add">
              <pc226:chgData name="#CHAW KAY KHINE#" userId="S::kaykhine004@e.ntu.edu.sg::8a0cdf09-bc8e-4776-98b5-6082e27b0f06" providerId="AD" clId="Web-{B9DAA014-E078-FF4A-491E-A9D10A57BC0D}" dt="2023-04-23T07:27:25.233" v="0"/>
              <pc2:cmMkLst xmlns:pc2="http://schemas.microsoft.com/office/powerpoint/2019/9/main/command">
                <pc:docMk/>
                <pc:sldMk cId="1452841919" sldId="302"/>
                <pc2:cmMk id="{D1B9E8C4-3A88-46A7-9D20-6AFE8B8F3D1B}"/>
              </pc2:cmMkLst>
            </pc226:cmChg>
          </p:ext>
        </pc:extLst>
      </pc:sldChg>
      <pc:sldChg chg="modNotes">
        <pc:chgData name="#CHAW KAY KHINE#" userId="S::kaykhine004@e.ntu.edu.sg::8a0cdf09-bc8e-4776-98b5-6082e27b0f06" providerId="AD" clId="Web-{B9DAA014-E078-FF4A-491E-A9D10A57BC0D}" dt="2023-04-23T07:41:38.387" v="382"/>
        <pc:sldMkLst>
          <pc:docMk/>
          <pc:sldMk cId="2211688258" sldId="304"/>
        </pc:sldMkLst>
      </pc:sldChg>
      <pc:sldChg chg="addSp modSp">
        <pc:chgData name="#CHAW KAY KHINE#" userId="S::kaykhine004@e.ntu.edu.sg::8a0cdf09-bc8e-4776-98b5-6082e27b0f06" providerId="AD" clId="Web-{B9DAA014-E078-FF4A-491E-A9D10A57BC0D}" dt="2023-04-23T07:47:15.649" v="466" actId="1076"/>
        <pc:sldMkLst>
          <pc:docMk/>
          <pc:sldMk cId="3783157589" sldId="305"/>
        </pc:sldMkLst>
        <pc:spChg chg="add mod">
          <ac:chgData name="#CHAW KAY KHINE#" userId="S::kaykhine004@e.ntu.edu.sg::8a0cdf09-bc8e-4776-98b5-6082e27b0f06" providerId="AD" clId="Web-{B9DAA014-E078-FF4A-491E-A9D10A57BC0D}" dt="2023-04-23T07:45:56.646" v="456" actId="1076"/>
          <ac:spMkLst>
            <pc:docMk/>
            <pc:sldMk cId="3783157589" sldId="305"/>
            <ac:spMk id="2" creationId="{7C8EC01D-A96A-3146-F713-CEB9EE09C36C}"/>
          </ac:spMkLst>
        </pc:spChg>
        <pc:spChg chg="add mod">
          <ac:chgData name="#CHAW KAY KHINE#" userId="S::kaykhine004@e.ntu.edu.sg::8a0cdf09-bc8e-4776-98b5-6082e27b0f06" providerId="AD" clId="Web-{B9DAA014-E078-FF4A-491E-A9D10A57BC0D}" dt="2023-04-23T07:47:15.649" v="466" actId="1076"/>
          <ac:spMkLst>
            <pc:docMk/>
            <pc:sldMk cId="3783157589" sldId="305"/>
            <ac:spMk id="4" creationId="{36D93304-798F-0346-761B-EB8FE8B9A6AB}"/>
          </ac:spMkLst>
        </pc:spChg>
      </pc:sldChg>
      <pc:sldChg chg="modNotes">
        <pc:chgData name="#CHAW KAY KHINE#" userId="S::kaykhine004@e.ntu.edu.sg::8a0cdf09-bc8e-4776-98b5-6082e27b0f06" providerId="AD" clId="Web-{B9DAA014-E078-FF4A-491E-A9D10A57BC0D}" dt="2023-04-23T07:40:53.120" v="379"/>
        <pc:sldMkLst>
          <pc:docMk/>
          <pc:sldMk cId="1726185148" sldId="306"/>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224478-4E18-4C7F-8B84-93129A1220D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20880A3E-7E96-4AD5-88AA-EC937008FD84}">
      <dgm:prSet/>
      <dgm:spPr/>
      <dgm:t>
        <a:bodyPr/>
        <a:lstStyle/>
        <a:p>
          <a:pPr rtl="0"/>
          <a:r>
            <a:rPr lang="en-US">
              <a:latin typeface="Bierstadt"/>
            </a:rPr>
            <a:t>Removing unnecessary column</a:t>
          </a:r>
          <a:r>
            <a:rPr lang="en-US"/>
            <a:t> </a:t>
          </a:r>
          <a:r>
            <a:rPr lang="en-US">
              <a:latin typeface="Bierstadt"/>
            </a:rPr>
            <a:t>("ID")</a:t>
          </a:r>
          <a:r>
            <a:rPr lang="en-US"/>
            <a:t>​</a:t>
          </a:r>
          <a:r>
            <a:rPr lang="en-US">
              <a:solidFill>
                <a:schemeClr val="bg1"/>
              </a:solidFill>
              <a:latin typeface="Calibri"/>
              <a:cs typeface="Calibri"/>
            </a:rPr>
            <a:t> </a:t>
          </a:r>
          <a:endParaRPr lang="en-US"/>
        </a:p>
      </dgm:t>
    </dgm:pt>
    <dgm:pt modelId="{1FFC12E3-9ADF-4805-9D2E-507E676737C7}" type="parTrans" cxnId="{ADA9BCE0-1965-4098-AF8B-146EA414A93F}">
      <dgm:prSet/>
      <dgm:spPr/>
      <dgm:t>
        <a:bodyPr/>
        <a:lstStyle/>
        <a:p>
          <a:endParaRPr lang="en-US"/>
        </a:p>
      </dgm:t>
    </dgm:pt>
    <dgm:pt modelId="{4A0852A1-BFC3-4EB3-A61D-7A02D927E4FE}" type="sibTrans" cxnId="{ADA9BCE0-1965-4098-AF8B-146EA414A93F}">
      <dgm:prSet phldrT="01" phldr="0"/>
      <dgm:spPr/>
      <dgm:t>
        <a:bodyPr/>
        <a:lstStyle/>
        <a:p>
          <a:r>
            <a:rPr lang="en-US"/>
            <a:t>01</a:t>
          </a:r>
        </a:p>
      </dgm:t>
    </dgm:pt>
    <dgm:pt modelId="{91634740-2081-48C2-A13E-4038A874B98D}">
      <dgm:prSet/>
      <dgm:spPr/>
      <dgm:t>
        <a:bodyPr/>
        <a:lstStyle/>
        <a:p>
          <a:pPr rtl="0"/>
          <a:r>
            <a:rPr lang="en-US">
              <a:latin typeface="Bierstadt"/>
            </a:rPr>
            <a:t>Dealing with Missing value</a:t>
          </a:r>
          <a:r>
            <a:rPr lang="en-US"/>
            <a:t> (Arrival Delay)</a:t>
          </a:r>
        </a:p>
      </dgm:t>
    </dgm:pt>
    <dgm:pt modelId="{CFBB3416-600E-47C0-85BA-6452A1B3ADE2}" type="parTrans" cxnId="{0BE856F4-547D-4D87-BE31-DB7154993232}">
      <dgm:prSet/>
      <dgm:spPr/>
      <dgm:t>
        <a:bodyPr/>
        <a:lstStyle/>
        <a:p>
          <a:endParaRPr lang="en-US"/>
        </a:p>
      </dgm:t>
    </dgm:pt>
    <dgm:pt modelId="{2832C04A-2C93-4381-B2DB-5D1CC495F380}" type="sibTrans" cxnId="{0BE856F4-547D-4D87-BE31-DB7154993232}">
      <dgm:prSet phldrT="02" phldr="0"/>
      <dgm:spPr/>
      <dgm:t>
        <a:bodyPr/>
        <a:lstStyle/>
        <a:p>
          <a:r>
            <a:rPr lang="en-US"/>
            <a:t>02</a:t>
          </a:r>
        </a:p>
      </dgm:t>
    </dgm:pt>
    <dgm:pt modelId="{821F5435-4E44-4EC3-B6A7-49BC5C6ECFC5}">
      <dgm:prSet phldr="0"/>
      <dgm:spPr/>
      <dgm:t>
        <a:bodyPr/>
        <a:lstStyle/>
        <a:p>
          <a:pPr rtl="0"/>
          <a:r>
            <a:rPr lang="en-US">
              <a:latin typeface="Bierstadt"/>
            </a:rPr>
            <a:t>Handling outliers ("Departure Delay" &amp; "Arrival Delay" &amp; "Flight Distance")</a:t>
          </a:r>
        </a:p>
      </dgm:t>
    </dgm:pt>
    <dgm:pt modelId="{08F7115E-1D55-4080-95ED-EE94A95D3811}" type="parTrans" cxnId="{A6FB4662-AB78-432E-9659-821D80358089}">
      <dgm:prSet/>
      <dgm:spPr/>
    </dgm:pt>
    <dgm:pt modelId="{0492E45B-B4A7-4447-A54D-C781510FA60E}" type="sibTrans" cxnId="{A6FB4662-AB78-432E-9659-821D80358089}">
      <dgm:prSet phldrT="03" phldr="0"/>
      <dgm:spPr/>
      <dgm:t>
        <a:bodyPr/>
        <a:lstStyle/>
        <a:p>
          <a:r>
            <a:rPr lang="en-US"/>
            <a:t>03</a:t>
          </a:r>
        </a:p>
      </dgm:t>
    </dgm:pt>
    <dgm:pt modelId="{051BECA4-B844-403B-A82C-DCAE316F499E}">
      <dgm:prSet phldr="0"/>
      <dgm:spPr/>
      <dgm:t>
        <a:bodyPr/>
        <a:lstStyle/>
        <a:p>
          <a:r>
            <a:rPr lang="en-US">
              <a:solidFill>
                <a:schemeClr val="bg1"/>
              </a:solidFill>
              <a:latin typeface="Calibri"/>
              <a:cs typeface="Calibri"/>
            </a:rPr>
            <a:t>Replacing rating '0' with MEAN ('0' means not applicable)</a:t>
          </a:r>
          <a:endParaRPr lang="en-US">
            <a:solidFill>
              <a:schemeClr val="bg1"/>
            </a:solidFill>
            <a:latin typeface="Bierstadt"/>
            <a:cs typeface="Calibri"/>
          </a:endParaRPr>
        </a:p>
      </dgm:t>
    </dgm:pt>
    <dgm:pt modelId="{CCC38D5A-AF99-4BDA-AAE1-2385283AEFA3}" type="parTrans" cxnId="{1D0BD747-1DDC-4D5D-A9F9-F946BDB1A5EA}">
      <dgm:prSet/>
      <dgm:spPr/>
    </dgm:pt>
    <dgm:pt modelId="{1F89C82E-5599-49E9-A692-FB9F47431DD7}" type="sibTrans" cxnId="{1D0BD747-1DDC-4D5D-A9F9-F946BDB1A5EA}">
      <dgm:prSet phldrT="05" phldr="0"/>
      <dgm:spPr/>
      <dgm:t>
        <a:bodyPr/>
        <a:lstStyle/>
        <a:p>
          <a:r>
            <a:rPr lang="en-US"/>
            <a:t>05</a:t>
          </a:r>
        </a:p>
      </dgm:t>
    </dgm:pt>
    <dgm:pt modelId="{F3673909-9A50-458D-8FFB-CB7604C03720}">
      <dgm:prSet phldr="0"/>
      <dgm:spPr/>
      <dgm:t>
        <a:bodyPr/>
        <a:lstStyle/>
        <a:p>
          <a:pPr rtl="0"/>
          <a:r>
            <a:rPr lang="en-US">
              <a:solidFill>
                <a:schemeClr val="bg1"/>
              </a:solidFill>
              <a:latin typeface="Calibri"/>
              <a:cs typeface="Calibri"/>
            </a:rPr>
            <a:t>Split the dataset according to generations</a:t>
          </a:r>
        </a:p>
      </dgm:t>
    </dgm:pt>
    <dgm:pt modelId="{CB745B1C-0AA1-49EA-B854-C1767E725774}" type="parTrans" cxnId="{3C8A1CB3-15CD-4FC3-928C-B56CBE6EB7E2}">
      <dgm:prSet/>
      <dgm:spPr/>
    </dgm:pt>
    <dgm:pt modelId="{74A2405B-5613-48DC-8C56-AA05C47A0001}" type="sibTrans" cxnId="{3C8A1CB3-15CD-4FC3-928C-B56CBE6EB7E2}">
      <dgm:prSet phldrT="06" phldr="0"/>
      <dgm:spPr/>
      <dgm:t>
        <a:bodyPr/>
        <a:lstStyle/>
        <a:p>
          <a:r>
            <a:rPr lang="en-US"/>
            <a:t>06</a:t>
          </a:r>
        </a:p>
      </dgm:t>
    </dgm:pt>
    <dgm:pt modelId="{E3EA04D6-A926-4F19-932B-1C9AD30832BE}">
      <dgm:prSet phldr="0"/>
      <dgm:spPr/>
      <dgm:t>
        <a:bodyPr/>
        <a:lstStyle/>
        <a:p>
          <a:r>
            <a:rPr lang="en-US">
              <a:solidFill>
                <a:schemeClr val="bg1"/>
              </a:solidFill>
              <a:latin typeface="Calibri"/>
              <a:cs typeface="Calibri"/>
            </a:rPr>
            <a:t>Checking balance</a:t>
          </a:r>
          <a:endParaRPr lang="en-US">
            <a:solidFill>
              <a:schemeClr val="bg1"/>
            </a:solidFill>
            <a:latin typeface="Bierstadt"/>
            <a:cs typeface="Calibri"/>
          </a:endParaRPr>
        </a:p>
      </dgm:t>
    </dgm:pt>
    <dgm:pt modelId="{4FDFA093-E953-4E8D-AA47-29094BA116F4}" type="parTrans" cxnId="{46598B4B-D62D-4A81-A429-6068064509A2}">
      <dgm:prSet/>
      <dgm:spPr/>
    </dgm:pt>
    <dgm:pt modelId="{4DA86023-31F8-483E-9070-16EDB0C9583B}" type="sibTrans" cxnId="{46598B4B-D62D-4A81-A429-6068064509A2}">
      <dgm:prSet phldrT="04" phldr="0"/>
      <dgm:spPr/>
      <dgm:t>
        <a:bodyPr/>
        <a:lstStyle/>
        <a:p>
          <a:r>
            <a:rPr lang="en-US"/>
            <a:t>04</a:t>
          </a:r>
        </a:p>
      </dgm:t>
    </dgm:pt>
    <dgm:pt modelId="{DA2C1AC3-7EC3-4AFA-BC13-65BB388B098D}" type="pres">
      <dgm:prSet presAssocID="{35224478-4E18-4C7F-8B84-93129A1220D1}" presName="Name0" presStyleCnt="0">
        <dgm:presLayoutVars>
          <dgm:animLvl val="lvl"/>
          <dgm:resizeHandles val="exact"/>
        </dgm:presLayoutVars>
      </dgm:prSet>
      <dgm:spPr/>
    </dgm:pt>
    <dgm:pt modelId="{F2396F04-6475-49F8-8CA7-610BEBDC851E}" type="pres">
      <dgm:prSet presAssocID="{20880A3E-7E96-4AD5-88AA-EC937008FD84}" presName="compositeNode" presStyleCnt="0">
        <dgm:presLayoutVars>
          <dgm:bulletEnabled val="1"/>
        </dgm:presLayoutVars>
      </dgm:prSet>
      <dgm:spPr/>
    </dgm:pt>
    <dgm:pt modelId="{8DC185EF-0505-40CF-9513-48DDA0F4F04B}" type="pres">
      <dgm:prSet presAssocID="{20880A3E-7E96-4AD5-88AA-EC937008FD84}" presName="bgRect" presStyleLbl="alignNode1" presStyleIdx="0" presStyleCnt="6"/>
      <dgm:spPr/>
    </dgm:pt>
    <dgm:pt modelId="{E429EB62-F033-4399-9621-19949DBC7B28}" type="pres">
      <dgm:prSet presAssocID="{4A0852A1-BFC3-4EB3-A61D-7A02D927E4FE}" presName="sibTransNodeRect" presStyleLbl="alignNode1" presStyleIdx="0" presStyleCnt="6">
        <dgm:presLayoutVars>
          <dgm:chMax val="0"/>
          <dgm:bulletEnabled val="1"/>
        </dgm:presLayoutVars>
      </dgm:prSet>
      <dgm:spPr/>
    </dgm:pt>
    <dgm:pt modelId="{BFB790DC-1E51-43F1-94CD-86A77E045E57}" type="pres">
      <dgm:prSet presAssocID="{20880A3E-7E96-4AD5-88AA-EC937008FD84}" presName="nodeRect" presStyleLbl="alignNode1" presStyleIdx="0" presStyleCnt="6">
        <dgm:presLayoutVars>
          <dgm:bulletEnabled val="1"/>
        </dgm:presLayoutVars>
      </dgm:prSet>
      <dgm:spPr/>
    </dgm:pt>
    <dgm:pt modelId="{D21D85C3-99E3-44A6-8659-13439F20EEDB}" type="pres">
      <dgm:prSet presAssocID="{4A0852A1-BFC3-4EB3-A61D-7A02D927E4FE}" presName="sibTrans" presStyleCnt="0"/>
      <dgm:spPr/>
    </dgm:pt>
    <dgm:pt modelId="{A273E217-17B2-48A8-8428-1C8F6F1ABACC}" type="pres">
      <dgm:prSet presAssocID="{91634740-2081-48C2-A13E-4038A874B98D}" presName="compositeNode" presStyleCnt="0">
        <dgm:presLayoutVars>
          <dgm:bulletEnabled val="1"/>
        </dgm:presLayoutVars>
      </dgm:prSet>
      <dgm:spPr/>
    </dgm:pt>
    <dgm:pt modelId="{16AE3D20-F223-42BA-A7C4-B138DE63EB50}" type="pres">
      <dgm:prSet presAssocID="{91634740-2081-48C2-A13E-4038A874B98D}" presName="bgRect" presStyleLbl="alignNode1" presStyleIdx="1" presStyleCnt="6"/>
      <dgm:spPr/>
    </dgm:pt>
    <dgm:pt modelId="{1736B374-FA7A-45A0-9A69-C73A69631883}" type="pres">
      <dgm:prSet presAssocID="{2832C04A-2C93-4381-B2DB-5D1CC495F380}" presName="sibTransNodeRect" presStyleLbl="alignNode1" presStyleIdx="1" presStyleCnt="6">
        <dgm:presLayoutVars>
          <dgm:chMax val="0"/>
          <dgm:bulletEnabled val="1"/>
        </dgm:presLayoutVars>
      </dgm:prSet>
      <dgm:spPr/>
    </dgm:pt>
    <dgm:pt modelId="{FF30CCC3-4F14-4F53-8D64-F20BB44AD697}" type="pres">
      <dgm:prSet presAssocID="{91634740-2081-48C2-A13E-4038A874B98D}" presName="nodeRect" presStyleLbl="alignNode1" presStyleIdx="1" presStyleCnt="6">
        <dgm:presLayoutVars>
          <dgm:bulletEnabled val="1"/>
        </dgm:presLayoutVars>
      </dgm:prSet>
      <dgm:spPr/>
    </dgm:pt>
    <dgm:pt modelId="{F87C81B3-1ED7-4E94-8726-436E6BC979F8}" type="pres">
      <dgm:prSet presAssocID="{2832C04A-2C93-4381-B2DB-5D1CC495F380}" presName="sibTrans" presStyleCnt="0"/>
      <dgm:spPr/>
    </dgm:pt>
    <dgm:pt modelId="{64BF8504-AF72-479A-AF9F-AE253C59BC08}" type="pres">
      <dgm:prSet presAssocID="{821F5435-4E44-4EC3-B6A7-49BC5C6ECFC5}" presName="compositeNode" presStyleCnt="0">
        <dgm:presLayoutVars>
          <dgm:bulletEnabled val="1"/>
        </dgm:presLayoutVars>
      </dgm:prSet>
      <dgm:spPr/>
    </dgm:pt>
    <dgm:pt modelId="{6313EA10-3680-4B6F-AC40-A9062922E13C}" type="pres">
      <dgm:prSet presAssocID="{821F5435-4E44-4EC3-B6A7-49BC5C6ECFC5}" presName="bgRect" presStyleLbl="alignNode1" presStyleIdx="2" presStyleCnt="6"/>
      <dgm:spPr/>
    </dgm:pt>
    <dgm:pt modelId="{9FAED23D-2A04-451D-A2B2-4753191756DF}" type="pres">
      <dgm:prSet presAssocID="{0492E45B-B4A7-4447-A54D-C781510FA60E}" presName="sibTransNodeRect" presStyleLbl="alignNode1" presStyleIdx="2" presStyleCnt="6">
        <dgm:presLayoutVars>
          <dgm:chMax val="0"/>
          <dgm:bulletEnabled val="1"/>
        </dgm:presLayoutVars>
      </dgm:prSet>
      <dgm:spPr/>
    </dgm:pt>
    <dgm:pt modelId="{D8CF00E8-ABD4-41F0-8A87-10FEEE908DB2}" type="pres">
      <dgm:prSet presAssocID="{821F5435-4E44-4EC3-B6A7-49BC5C6ECFC5}" presName="nodeRect" presStyleLbl="alignNode1" presStyleIdx="2" presStyleCnt="6">
        <dgm:presLayoutVars>
          <dgm:bulletEnabled val="1"/>
        </dgm:presLayoutVars>
      </dgm:prSet>
      <dgm:spPr/>
    </dgm:pt>
    <dgm:pt modelId="{D0BDA851-FE91-41FA-8705-9847AF20FF0B}" type="pres">
      <dgm:prSet presAssocID="{0492E45B-B4A7-4447-A54D-C781510FA60E}" presName="sibTrans" presStyleCnt="0"/>
      <dgm:spPr/>
    </dgm:pt>
    <dgm:pt modelId="{67D588D6-2C84-48EF-AD62-71F492E22AAB}" type="pres">
      <dgm:prSet presAssocID="{E3EA04D6-A926-4F19-932B-1C9AD30832BE}" presName="compositeNode" presStyleCnt="0">
        <dgm:presLayoutVars>
          <dgm:bulletEnabled val="1"/>
        </dgm:presLayoutVars>
      </dgm:prSet>
      <dgm:spPr/>
    </dgm:pt>
    <dgm:pt modelId="{833B915C-9C2E-4168-ABF7-4407A2A553B4}" type="pres">
      <dgm:prSet presAssocID="{E3EA04D6-A926-4F19-932B-1C9AD30832BE}" presName="bgRect" presStyleLbl="alignNode1" presStyleIdx="3" presStyleCnt="6"/>
      <dgm:spPr/>
    </dgm:pt>
    <dgm:pt modelId="{1D7D439B-E13B-4F2B-82DC-23F83DEA9590}" type="pres">
      <dgm:prSet presAssocID="{4DA86023-31F8-483E-9070-16EDB0C9583B}" presName="sibTransNodeRect" presStyleLbl="alignNode1" presStyleIdx="3" presStyleCnt="6">
        <dgm:presLayoutVars>
          <dgm:chMax val="0"/>
          <dgm:bulletEnabled val="1"/>
        </dgm:presLayoutVars>
      </dgm:prSet>
      <dgm:spPr/>
    </dgm:pt>
    <dgm:pt modelId="{9BF5ED74-03B2-498F-A63D-670102619A5E}" type="pres">
      <dgm:prSet presAssocID="{E3EA04D6-A926-4F19-932B-1C9AD30832BE}" presName="nodeRect" presStyleLbl="alignNode1" presStyleIdx="3" presStyleCnt="6">
        <dgm:presLayoutVars>
          <dgm:bulletEnabled val="1"/>
        </dgm:presLayoutVars>
      </dgm:prSet>
      <dgm:spPr/>
    </dgm:pt>
    <dgm:pt modelId="{410337CD-2CFD-4106-B57E-7E08E8073F50}" type="pres">
      <dgm:prSet presAssocID="{4DA86023-31F8-483E-9070-16EDB0C9583B}" presName="sibTrans" presStyleCnt="0"/>
      <dgm:spPr/>
    </dgm:pt>
    <dgm:pt modelId="{B7DC9609-25CA-44A2-98FD-41FAFE7F8C5C}" type="pres">
      <dgm:prSet presAssocID="{051BECA4-B844-403B-A82C-DCAE316F499E}" presName="compositeNode" presStyleCnt="0">
        <dgm:presLayoutVars>
          <dgm:bulletEnabled val="1"/>
        </dgm:presLayoutVars>
      </dgm:prSet>
      <dgm:spPr/>
    </dgm:pt>
    <dgm:pt modelId="{AA325BCD-5C5B-4F13-80C9-03D2A89A6FFF}" type="pres">
      <dgm:prSet presAssocID="{051BECA4-B844-403B-A82C-DCAE316F499E}" presName="bgRect" presStyleLbl="alignNode1" presStyleIdx="4" presStyleCnt="6"/>
      <dgm:spPr/>
    </dgm:pt>
    <dgm:pt modelId="{8ECCDC5B-0F0F-4187-9D87-50B4380EF4CC}" type="pres">
      <dgm:prSet presAssocID="{1F89C82E-5599-49E9-A692-FB9F47431DD7}" presName="sibTransNodeRect" presStyleLbl="alignNode1" presStyleIdx="4" presStyleCnt="6">
        <dgm:presLayoutVars>
          <dgm:chMax val="0"/>
          <dgm:bulletEnabled val="1"/>
        </dgm:presLayoutVars>
      </dgm:prSet>
      <dgm:spPr/>
    </dgm:pt>
    <dgm:pt modelId="{375ED7EA-5FAB-4E10-8B5D-01E3852758BA}" type="pres">
      <dgm:prSet presAssocID="{051BECA4-B844-403B-A82C-DCAE316F499E}" presName="nodeRect" presStyleLbl="alignNode1" presStyleIdx="4" presStyleCnt="6">
        <dgm:presLayoutVars>
          <dgm:bulletEnabled val="1"/>
        </dgm:presLayoutVars>
      </dgm:prSet>
      <dgm:spPr/>
    </dgm:pt>
    <dgm:pt modelId="{0FBF6EEE-14CC-405C-B801-4B401CAB6748}" type="pres">
      <dgm:prSet presAssocID="{1F89C82E-5599-49E9-A692-FB9F47431DD7}" presName="sibTrans" presStyleCnt="0"/>
      <dgm:spPr/>
    </dgm:pt>
    <dgm:pt modelId="{005E86BF-9843-471C-99C3-49266F1435AC}" type="pres">
      <dgm:prSet presAssocID="{F3673909-9A50-458D-8FFB-CB7604C03720}" presName="compositeNode" presStyleCnt="0">
        <dgm:presLayoutVars>
          <dgm:bulletEnabled val="1"/>
        </dgm:presLayoutVars>
      </dgm:prSet>
      <dgm:spPr/>
    </dgm:pt>
    <dgm:pt modelId="{F6DC9CED-5F50-4182-8203-E1AED081D1F3}" type="pres">
      <dgm:prSet presAssocID="{F3673909-9A50-458D-8FFB-CB7604C03720}" presName="bgRect" presStyleLbl="alignNode1" presStyleIdx="5" presStyleCnt="6"/>
      <dgm:spPr/>
    </dgm:pt>
    <dgm:pt modelId="{C1016035-E599-4A08-9C6F-6C5157DD030E}" type="pres">
      <dgm:prSet presAssocID="{74A2405B-5613-48DC-8C56-AA05C47A0001}" presName="sibTransNodeRect" presStyleLbl="alignNode1" presStyleIdx="5" presStyleCnt="6">
        <dgm:presLayoutVars>
          <dgm:chMax val="0"/>
          <dgm:bulletEnabled val="1"/>
        </dgm:presLayoutVars>
      </dgm:prSet>
      <dgm:spPr/>
    </dgm:pt>
    <dgm:pt modelId="{383F1C95-61B9-45F3-A668-D38984E35F14}" type="pres">
      <dgm:prSet presAssocID="{F3673909-9A50-458D-8FFB-CB7604C03720}" presName="nodeRect" presStyleLbl="alignNode1" presStyleIdx="5" presStyleCnt="6">
        <dgm:presLayoutVars>
          <dgm:bulletEnabled val="1"/>
        </dgm:presLayoutVars>
      </dgm:prSet>
      <dgm:spPr/>
    </dgm:pt>
  </dgm:ptLst>
  <dgm:cxnLst>
    <dgm:cxn modelId="{64802201-9006-4D13-9427-0D364858B858}" type="presOf" srcId="{91634740-2081-48C2-A13E-4038A874B98D}" destId="{16AE3D20-F223-42BA-A7C4-B138DE63EB50}" srcOrd="0" destOrd="0" presId="urn:microsoft.com/office/officeart/2016/7/layout/LinearBlockProcessNumbered"/>
    <dgm:cxn modelId="{D770D90A-7334-40A5-B6E2-9DB733E02052}" type="presOf" srcId="{0492E45B-B4A7-4447-A54D-C781510FA60E}" destId="{9FAED23D-2A04-451D-A2B2-4753191756DF}" srcOrd="0" destOrd="0" presId="urn:microsoft.com/office/officeart/2016/7/layout/LinearBlockProcessNumbered"/>
    <dgm:cxn modelId="{1D0E6D1A-2778-48E7-831A-A22F0FE8B237}" type="presOf" srcId="{4A0852A1-BFC3-4EB3-A61D-7A02D927E4FE}" destId="{E429EB62-F033-4399-9621-19949DBC7B28}" srcOrd="0" destOrd="0" presId="urn:microsoft.com/office/officeart/2016/7/layout/LinearBlockProcessNumbered"/>
    <dgm:cxn modelId="{8F571A1C-890C-49CB-A47E-B60763C9332C}" type="presOf" srcId="{74A2405B-5613-48DC-8C56-AA05C47A0001}" destId="{C1016035-E599-4A08-9C6F-6C5157DD030E}" srcOrd="0" destOrd="0" presId="urn:microsoft.com/office/officeart/2016/7/layout/LinearBlockProcessNumbered"/>
    <dgm:cxn modelId="{169A4F25-88B0-420A-9505-65983D90603B}" type="presOf" srcId="{F3673909-9A50-458D-8FFB-CB7604C03720}" destId="{383F1C95-61B9-45F3-A668-D38984E35F14}" srcOrd="1" destOrd="0" presId="urn:microsoft.com/office/officeart/2016/7/layout/LinearBlockProcessNumbered"/>
    <dgm:cxn modelId="{2BED2E29-5343-4C4C-8537-44A2F4B18913}" type="presOf" srcId="{20880A3E-7E96-4AD5-88AA-EC937008FD84}" destId="{BFB790DC-1E51-43F1-94CD-86A77E045E57}" srcOrd="1" destOrd="0" presId="urn:microsoft.com/office/officeart/2016/7/layout/LinearBlockProcessNumbered"/>
    <dgm:cxn modelId="{1492812D-9C5F-424F-915D-133619EEB039}" type="presOf" srcId="{4DA86023-31F8-483E-9070-16EDB0C9583B}" destId="{1D7D439B-E13B-4F2B-82DC-23F83DEA9590}" srcOrd="0" destOrd="0" presId="urn:microsoft.com/office/officeart/2016/7/layout/LinearBlockProcessNumbered"/>
    <dgm:cxn modelId="{EDA23037-9999-4C0E-ABB4-A53073B44E55}" type="presOf" srcId="{051BECA4-B844-403B-A82C-DCAE316F499E}" destId="{AA325BCD-5C5B-4F13-80C9-03D2A89A6FFF}" srcOrd="0" destOrd="0" presId="urn:microsoft.com/office/officeart/2016/7/layout/LinearBlockProcessNumbered"/>
    <dgm:cxn modelId="{317D233C-7CB5-4D52-A735-48376DAB1049}" type="presOf" srcId="{35224478-4E18-4C7F-8B84-93129A1220D1}" destId="{DA2C1AC3-7EC3-4AFA-BC13-65BB388B098D}" srcOrd="0" destOrd="0" presId="urn:microsoft.com/office/officeart/2016/7/layout/LinearBlockProcessNumbered"/>
    <dgm:cxn modelId="{D44DA35B-36E1-4E3E-BB3C-4FD5647A37EA}" type="presOf" srcId="{1F89C82E-5599-49E9-A692-FB9F47431DD7}" destId="{8ECCDC5B-0F0F-4187-9D87-50B4380EF4CC}" srcOrd="0" destOrd="0" presId="urn:microsoft.com/office/officeart/2016/7/layout/LinearBlockProcessNumbered"/>
    <dgm:cxn modelId="{A6FB4662-AB78-432E-9659-821D80358089}" srcId="{35224478-4E18-4C7F-8B84-93129A1220D1}" destId="{821F5435-4E44-4EC3-B6A7-49BC5C6ECFC5}" srcOrd="2" destOrd="0" parTransId="{08F7115E-1D55-4080-95ED-EE94A95D3811}" sibTransId="{0492E45B-B4A7-4447-A54D-C781510FA60E}"/>
    <dgm:cxn modelId="{81A7EA42-E781-40C2-B721-589E56B43143}" type="presOf" srcId="{821F5435-4E44-4EC3-B6A7-49BC5C6ECFC5}" destId="{6313EA10-3680-4B6F-AC40-A9062922E13C}" srcOrd="0" destOrd="0" presId="urn:microsoft.com/office/officeart/2016/7/layout/LinearBlockProcessNumbered"/>
    <dgm:cxn modelId="{1D0BD747-1DDC-4D5D-A9F9-F946BDB1A5EA}" srcId="{35224478-4E18-4C7F-8B84-93129A1220D1}" destId="{051BECA4-B844-403B-A82C-DCAE316F499E}" srcOrd="4" destOrd="0" parTransId="{CCC38D5A-AF99-4BDA-AAE1-2385283AEFA3}" sibTransId="{1F89C82E-5599-49E9-A692-FB9F47431DD7}"/>
    <dgm:cxn modelId="{46598B4B-D62D-4A81-A429-6068064509A2}" srcId="{35224478-4E18-4C7F-8B84-93129A1220D1}" destId="{E3EA04D6-A926-4F19-932B-1C9AD30832BE}" srcOrd="3" destOrd="0" parTransId="{4FDFA093-E953-4E8D-AA47-29094BA116F4}" sibTransId="{4DA86023-31F8-483E-9070-16EDB0C9583B}"/>
    <dgm:cxn modelId="{A43AB495-5047-48E2-A9EC-E4DE9A6CA933}" type="presOf" srcId="{91634740-2081-48C2-A13E-4038A874B98D}" destId="{FF30CCC3-4F14-4F53-8D64-F20BB44AD697}" srcOrd="1" destOrd="0" presId="urn:microsoft.com/office/officeart/2016/7/layout/LinearBlockProcessNumbered"/>
    <dgm:cxn modelId="{1ACD5BA3-0D25-453B-9744-8329973903C3}" type="presOf" srcId="{051BECA4-B844-403B-A82C-DCAE316F499E}" destId="{375ED7EA-5FAB-4E10-8B5D-01E3852758BA}" srcOrd="1" destOrd="0" presId="urn:microsoft.com/office/officeart/2016/7/layout/LinearBlockProcessNumbered"/>
    <dgm:cxn modelId="{3C8A1CB3-15CD-4FC3-928C-B56CBE6EB7E2}" srcId="{35224478-4E18-4C7F-8B84-93129A1220D1}" destId="{F3673909-9A50-458D-8FFB-CB7604C03720}" srcOrd="5" destOrd="0" parTransId="{CB745B1C-0AA1-49EA-B854-C1767E725774}" sibTransId="{74A2405B-5613-48DC-8C56-AA05C47A0001}"/>
    <dgm:cxn modelId="{004D3BCF-F6C9-40DA-BAB2-59DDD6CCC8B9}" type="presOf" srcId="{E3EA04D6-A926-4F19-932B-1C9AD30832BE}" destId="{9BF5ED74-03B2-498F-A63D-670102619A5E}" srcOrd="1" destOrd="0" presId="urn:microsoft.com/office/officeart/2016/7/layout/LinearBlockProcessNumbered"/>
    <dgm:cxn modelId="{F5B095D0-FA79-4ADA-85B0-B51A6EDA6BB5}" type="presOf" srcId="{2832C04A-2C93-4381-B2DB-5D1CC495F380}" destId="{1736B374-FA7A-45A0-9A69-C73A69631883}" srcOrd="0" destOrd="0" presId="urn:microsoft.com/office/officeart/2016/7/layout/LinearBlockProcessNumbered"/>
    <dgm:cxn modelId="{ADA9BCE0-1965-4098-AF8B-146EA414A93F}" srcId="{35224478-4E18-4C7F-8B84-93129A1220D1}" destId="{20880A3E-7E96-4AD5-88AA-EC937008FD84}" srcOrd="0" destOrd="0" parTransId="{1FFC12E3-9ADF-4805-9D2E-507E676737C7}" sibTransId="{4A0852A1-BFC3-4EB3-A61D-7A02D927E4FE}"/>
    <dgm:cxn modelId="{F4C0EDE0-18F4-4FB3-9636-7D92EE1EC0D2}" type="presOf" srcId="{F3673909-9A50-458D-8FFB-CB7604C03720}" destId="{F6DC9CED-5F50-4182-8203-E1AED081D1F3}" srcOrd="0" destOrd="0" presId="urn:microsoft.com/office/officeart/2016/7/layout/LinearBlockProcessNumbered"/>
    <dgm:cxn modelId="{CD0117EC-6DAA-4739-9FC8-5B90DA8DDC24}" type="presOf" srcId="{E3EA04D6-A926-4F19-932B-1C9AD30832BE}" destId="{833B915C-9C2E-4168-ABF7-4407A2A553B4}" srcOrd="0" destOrd="0" presId="urn:microsoft.com/office/officeart/2016/7/layout/LinearBlockProcessNumbered"/>
    <dgm:cxn modelId="{0BE856F4-547D-4D87-BE31-DB7154993232}" srcId="{35224478-4E18-4C7F-8B84-93129A1220D1}" destId="{91634740-2081-48C2-A13E-4038A874B98D}" srcOrd="1" destOrd="0" parTransId="{CFBB3416-600E-47C0-85BA-6452A1B3ADE2}" sibTransId="{2832C04A-2C93-4381-B2DB-5D1CC495F380}"/>
    <dgm:cxn modelId="{3D772EF7-05C0-4050-8DC5-D0DFF9362D37}" type="presOf" srcId="{20880A3E-7E96-4AD5-88AA-EC937008FD84}" destId="{8DC185EF-0505-40CF-9513-48DDA0F4F04B}" srcOrd="0" destOrd="0" presId="urn:microsoft.com/office/officeart/2016/7/layout/LinearBlockProcessNumbered"/>
    <dgm:cxn modelId="{866574FB-3EB6-4046-9FDA-A97A519AA12B}" type="presOf" srcId="{821F5435-4E44-4EC3-B6A7-49BC5C6ECFC5}" destId="{D8CF00E8-ABD4-41F0-8A87-10FEEE908DB2}" srcOrd="1" destOrd="0" presId="urn:microsoft.com/office/officeart/2016/7/layout/LinearBlockProcessNumbered"/>
    <dgm:cxn modelId="{314F492E-297F-4663-BBFC-575454381149}" type="presParOf" srcId="{DA2C1AC3-7EC3-4AFA-BC13-65BB388B098D}" destId="{F2396F04-6475-49F8-8CA7-610BEBDC851E}" srcOrd="0" destOrd="0" presId="urn:microsoft.com/office/officeart/2016/7/layout/LinearBlockProcessNumbered"/>
    <dgm:cxn modelId="{A44BE70E-C9C6-4BC1-BB19-2E95DB5091F5}" type="presParOf" srcId="{F2396F04-6475-49F8-8CA7-610BEBDC851E}" destId="{8DC185EF-0505-40CF-9513-48DDA0F4F04B}" srcOrd="0" destOrd="0" presId="urn:microsoft.com/office/officeart/2016/7/layout/LinearBlockProcessNumbered"/>
    <dgm:cxn modelId="{08C5655D-7C1C-4783-A182-B7B42B0A4162}" type="presParOf" srcId="{F2396F04-6475-49F8-8CA7-610BEBDC851E}" destId="{E429EB62-F033-4399-9621-19949DBC7B28}" srcOrd="1" destOrd="0" presId="urn:microsoft.com/office/officeart/2016/7/layout/LinearBlockProcessNumbered"/>
    <dgm:cxn modelId="{E4A5D8BF-48C0-4007-8A83-DA533345A885}" type="presParOf" srcId="{F2396F04-6475-49F8-8CA7-610BEBDC851E}" destId="{BFB790DC-1E51-43F1-94CD-86A77E045E57}" srcOrd="2" destOrd="0" presId="urn:microsoft.com/office/officeart/2016/7/layout/LinearBlockProcessNumbered"/>
    <dgm:cxn modelId="{97A34FB2-54D1-43B5-B7E0-63AA86036E29}" type="presParOf" srcId="{DA2C1AC3-7EC3-4AFA-BC13-65BB388B098D}" destId="{D21D85C3-99E3-44A6-8659-13439F20EEDB}" srcOrd="1" destOrd="0" presId="urn:microsoft.com/office/officeart/2016/7/layout/LinearBlockProcessNumbered"/>
    <dgm:cxn modelId="{1773912F-55DB-4874-8D73-771EABDB04E4}" type="presParOf" srcId="{DA2C1AC3-7EC3-4AFA-BC13-65BB388B098D}" destId="{A273E217-17B2-48A8-8428-1C8F6F1ABACC}" srcOrd="2" destOrd="0" presId="urn:microsoft.com/office/officeart/2016/7/layout/LinearBlockProcessNumbered"/>
    <dgm:cxn modelId="{30BB3BBA-4FA6-4F24-B8A4-216368EE7005}" type="presParOf" srcId="{A273E217-17B2-48A8-8428-1C8F6F1ABACC}" destId="{16AE3D20-F223-42BA-A7C4-B138DE63EB50}" srcOrd="0" destOrd="0" presId="urn:microsoft.com/office/officeart/2016/7/layout/LinearBlockProcessNumbered"/>
    <dgm:cxn modelId="{7A3A6FE8-67BA-41AD-98A8-310E878F9C8B}" type="presParOf" srcId="{A273E217-17B2-48A8-8428-1C8F6F1ABACC}" destId="{1736B374-FA7A-45A0-9A69-C73A69631883}" srcOrd="1" destOrd="0" presId="urn:microsoft.com/office/officeart/2016/7/layout/LinearBlockProcessNumbered"/>
    <dgm:cxn modelId="{B701E618-2CEB-4AE1-9884-13AF6DCA20CB}" type="presParOf" srcId="{A273E217-17B2-48A8-8428-1C8F6F1ABACC}" destId="{FF30CCC3-4F14-4F53-8D64-F20BB44AD697}" srcOrd="2" destOrd="0" presId="urn:microsoft.com/office/officeart/2016/7/layout/LinearBlockProcessNumbered"/>
    <dgm:cxn modelId="{917E7EEE-93D9-4018-A237-6DD17CD976DF}" type="presParOf" srcId="{DA2C1AC3-7EC3-4AFA-BC13-65BB388B098D}" destId="{F87C81B3-1ED7-4E94-8726-436E6BC979F8}" srcOrd="3" destOrd="0" presId="urn:microsoft.com/office/officeart/2016/7/layout/LinearBlockProcessNumbered"/>
    <dgm:cxn modelId="{B52287D3-8716-4D2F-81AF-5CAD60F18F5E}" type="presParOf" srcId="{DA2C1AC3-7EC3-4AFA-BC13-65BB388B098D}" destId="{64BF8504-AF72-479A-AF9F-AE253C59BC08}" srcOrd="4" destOrd="0" presId="urn:microsoft.com/office/officeart/2016/7/layout/LinearBlockProcessNumbered"/>
    <dgm:cxn modelId="{3327E3A9-98A9-4315-9D82-882EF30DC4A9}" type="presParOf" srcId="{64BF8504-AF72-479A-AF9F-AE253C59BC08}" destId="{6313EA10-3680-4B6F-AC40-A9062922E13C}" srcOrd="0" destOrd="0" presId="urn:microsoft.com/office/officeart/2016/7/layout/LinearBlockProcessNumbered"/>
    <dgm:cxn modelId="{1362639B-9944-4DD4-8250-4CABCC19108E}" type="presParOf" srcId="{64BF8504-AF72-479A-AF9F-AE253C59BC08}" destId="{9FAED23D-2A04-451D-A2B2-4753191756DF}" srcOrd="1" destOrd="0" presId="urn:microsoft.com/office/officeart/2016/7/layout/LinearBlockProcessNumbered"/>
    <dgm:cxn modelId="{96A8AC94-5053-4081-9CF0-A7F1512F7C19}" type="presParOf" srcId="{64BF8504-AF72-479A-AF9F-AE253C59BC08}" destId="{D8CF00E8-ABD4-41F0-8A87-10FEEE908DB2}" srcOrd="2" destOrd="0" presId="urn:microsoft.com/office/officeart/2016/7/layout/LinearBlockProcessNumbered"/>
    <dgm:cxn modelId="{0F1FC0C4-EF8D-4142-8F2C-7C9BD915EA6A}" type="presParOf" srcId="{DA2C1AC3-7EC3-4AFA-BC13-65BB388B098D}" destId="{D0BDA851-FE91-41FA-8705-9847AF20FF0B}" srcOrd="5" destOrd="0" presId="urn:microsoft.com/office/officeart/2016/7/layout/LinearBlockProcessNumbered"/>
    <dgm:cxn modelId="{C87842A7-F4A1-4C87-BC4C-FB6D61970430}" type="presParOf" srcId="{DA2C1AC3-7EC3-4AFA-BC13-65BB388B098D}" destId="{67D588D6-2C84-48EF-AD62-71F492E22AAB}" srcOrd="6" destOrd="0" presId="urn:microsoft.com/office/officeart/2016/7/layout/LinearBlockProcessNumbered"/>
    <dgm:cxn modelId="{32475B19-C910-4BD6-B0D3-C7668510B96C}" type="presParOf" srcId="{67D588D6-2C84-48EF-AD62-71F492E22AAB}" destId="{833B915C-9C2E-4168-ABF7-4407A2A553B4}" srcOrd="0" destOrd="0" presId="urn:microsoft.com/office/officeart/2016/7/layout/LinearBlockProcessNumbered"/>
    <dgm:cxn modelId="{BF3A5AB6-2D55-43FF-A013-94C6167FC0EC}" type="presParOf" srcId="{67D588D6-2C84-48EF-AD62-71F492E22AAB}" destId="{1D7D439B-E13B-4F2B-82DC-23F83DEA9590}" srcOrd="1" destOrd="0" presId="urn:microsoft.com/office/officeart/2016/7/layout/LinearBlockProcessNumbered"/>
    <dgm:cxn modelId="{7F7008AE-5441-45F8-ADEC-4EA7C986E6DA}" type="presParOf" srcId="{67D588D6-2C84-48EF-AD62-71F492E22AAB}" destId="{9BF5ED74-03B2-498F-A63D-670102619A5E}" srcOrd="2" destOrd="0" presId="urn:microsoft.com/office/officeart/2016/7/layout/LinearBlockProcessNumbered"/>
    <dgm:cxn modelId="{B3BD83EF-1D1D-4523-B7C6-4ABBE1484FEB}" type="presParOf" srcId="{DA2C1AC3-7EC3-4AFA-BC13-65BB388B098D}" destId="{410337CD-2CFD-4106-B57E-7E08E8073F50}" srcOrd="7" destOrd="0" presId="urn:microsoft.com/office/officeart/2016/7/layout/LinearBlockProcessNumbered"/>
    <dgm:cxn modelId="{F079AEF5-9F35-4DF0-B8E7-EBCC8867BA13}" type="presParOf" srcId="{DA2C1AC3-7EC3-4AFA-BC13-65BB388B098D}" destId="{B7DC9609-25CA-44A2-98FD-41FAFE7F8C5C}" srcOrd="8" destOrd="0" presId="urn:microsoft.com/office/officeart/2016/7/layout/LinearBlockProcessNumbered"/>
    <dgm:cxn modelId="{5CCA5F65-5135-4A34-9AA0-72BEC22B29C1}" type="presParOf" srcId="{B7DC9609-25CA-44A2-98FD-41FAFE7F8C5C}" destId="{AA325BCD-5C5B-4F13-80C9-03D2A89A6FFF}" srcOrd="0" destOrd="0" presId="urn:microsoft.com/office/officeart/2016/7/layout/LinearBlockProcessNumbered"/>
    <dgm:cxn modelId="{4E24DF2F-98E3-4740-A9B8-6B6118681520}" type="presParOf" srcId="{B7DC9609-25CA-44A2-98FD-41FAFE7F8C5C}" destId="{8ECCDC5B-0F0F-4187-9D87-50B4380EF4CC}" srcOrd="1" destOrd="0" presId="urn:microsoft.com/office/officeart/2016/7/layout/LinearBlockProcessNumbered"/>
    <dgm:cxn modelId="{09531C6A-0D1A-476A-B138-965E436A0B5D}" type="presParOf" srcId="{B7DC9609-25CA-44A2-98FD-41FAFE7F8C5C}" destId="{375ED7EA-5FAB-4E10-8B5D-01E3852758BA}" srcOrd="2" destOrd="0" presId="urn:microsoft.com/office/officeart/2016/7/layout/LinearBlockProcessNumbered"/>
    <dgm:cxn modelId="{62624F92-29B7-4EA9-90C2-BCE8B5702E64}" type="presParOf" srcId="{DA2C1AC3-7EC3-4AFA-BC13-65BB388B098D}" destId="{0FBF6EEE-14CC-405C-B801-4B401CAB6748}" srcOrd="9" destOrd="0" presId="urn:microsoft.com/office/officeart/2016/7/layout/LinearBlockProcessNumbered"/>
    <dgm:cxn modelId="{2FBDDF79-2ACE-47D1-8FDF-6C20385147EC}" type="presParOf" srcId="{DA2C1AC3-7EC3-4AFA-BC13-65BB388B098D}" destId="{005E86BF-9843-471C-99C3-49266F1435AC}" srcOrd="10" destOrd="0" presId="urn:microsoft.com/office/officeart/2016/7/layout/LinearBlockProcessNumbered"/>
    <dgm:cxn modelId="{BED7F612-5180-46B2-9010-0EC52797CC4D}" type="presParOf" srcId="{005E86BF-9843-471C-99C3-49266F1435AC}" destId="{F6DC9CED-5F50-4182-8203-E1AED081D1F3}" srcOrd="0" destOrd="0" presId="urn:microsoft.com/office/officeart/2016/7/layout/LinearBlockProcessNumbered"/>
    <dgm:cxn modelId="{5CD1E627-FB8C-4678-B7D2-2FD7B5FF27F9}" type="presParOf" srcId="{005E86BF-9843-471C-99C3-49266F1435AC}" destId="{C1016035-E599-4A08-9C6F-6C5157DD030E}" srcOrd="1" destOrd="0" presId="urn:microsoft.com/office/officeart/2016/7/layout/LinearBlockProcessNumbered"/>
    <dgm:cxn modelId="{24B6180A-44AF-4C22-A1C5-12463C49D03C}" type="presParOf" srcId="{005E86BF-9843-471C-99C3-49266F1435AC}" destId="{383F1C95-61B9-45F3-A668-D38984E35F14}"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06F6BC-4413-4438-8AD8-4D2F33A4BDE9}"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en-US"/>
        </a:p>
      </dgm:t>
    </dgm:pt>
    <dgm:pt modelId="{6F3BD70F-5D81-4BC3-81C5-6A70DD0C726B}">
      <dgm:prSet/>
      <dgm:spPr/>
      <dgm:t>
        <a:bodyPr/>
        <a:lstStyle/>
        <a:p>
          <a:r>
            <a:rPr lang="en-US">
              <a:solidFill>
                <a:schemeClr val="tx1"/>
              </a:solidFill>
            </a:rPr>
            <a:t>Gender</a:t>
          </a:r>
        </a:p>
      </dgm:t>
    </dgm:pt>
    <dgm:pt modelId="{9E4A6F86-B004-4610-AA71-177E93C7D7D9}" type="parTrans" cxnId="{C54C6243-4380-4239-A984-612C99D24D1B}">
      <dgm:prSet/>
      <dgm:spPr/>
      <dgm:t>
        <a:bodyPr/>
        <a:lstStyle/>
        <a:p>
          <a:endParaRPr lang="en-US"/>
        </a:p>
      </dgm:t>
    </dgm:pt>
    <dgm:pt modelId="{B3E93B69-F8BF-4656-B499-D1F9E2A5F63D}" type="sibTrans" cxnId="{C54C6243-4380-4239-A984-612C99D24D1B}">
      <dgm:prSet/>
      <dgm:spPr/>
      <dgm:t>
        <a:bodyPr/>
        <a:lstStyle/>
        <a:p>
          <a:endParaRPr lang="en-US"/>
        </a:p>
      </dgm:t>
    </dgm:pt>
    <dgm:pt modelId="{9079EB45-4950-424D-B8F2-8BBA1667EA53}">
      <dgm:prSet/>
      <dgm:spPr/>
      <dgm:t>
        <a:bodyPr/>
        <a:lstStyle/>
        <a:p>
          <a:r>
            <a:rPr lang="en-US">
              <a:solidFill>
                <a:schemeClr val="tx1"/>
              </a:solidFill>
            </a:rPr>
            <a:t>Pre-boarding and onboarding</a:t>
          </a:r>
        </a:p>
      </dgm:t>
    </dgm:pt>
    <dgm:pt modelId="{4558FA51-A34F-4DD7-A367-9216C0EC7444}" type="parTrans" cxnId="{F8C5D70A-69B0-4513-85E0-77A9355FA24A}">
      <dgm:prSet/>
      <dgm:spPr/>
      <dgm:t>
        <a:bodyPr/>
        <a:lstStyle/>
        <a:p>
          <a:endParaRPr lang="en-US"/>
        </a:p>
      </dgm:t>
    </dgm:pt>
    <dgm:pt modelId="{852D5F52-1EE1-4F23-A4F1-F0AD11D92F2C}" type="sibTrans" cxnId="{F8C5D70A-69B0-4513-85E0-77A9355FA24A}">
      <dgm:prSet/>
      <dgm:spPr/>
      <dgm:t>
        <a:bodyPr/>
        <a:lstStyle/>
        <a:p>
          <a:endParaRPr lang="en-US"/>
        </a:p>
      </dgm:t>
    </dgm:pt>
    <dgm:pt modelId="{838413C4-2658-4E0E-B657-779575E8C2FA}">
      <dgm:prSet/>
      <dgm:spPr/>
      <dgm:t>
        <a:bodyPr/>
        <a:lstStyle/>
        <a:p>
          <a:r>
            <a:rPr lang="en-US">
              <a:solidFill>
                <a:schemeClr val="tx1"/>
              </a:solidFill>
            </a:rPr>
            <a:t>Age</a:t>
          </a:r>
        </a:p>
      </dgm:t>
    </dgm:pt>
    <dgm:pt modelId="{1149CF3B-95AF-4ECE-8A1C-27916E54F62C}" type="parTrans" cxnId="{ABB2C189-EA74-4CE9-BF66-3D958E887521}">
      <dgm:prSet/>
      <dgm:spPr/>
      <dgm:t>
        <a:bodyPr/>
        <a:lstStyle/>
        <a:p>
          <a:endParaRPr lang="en-US"/>
        </a:p>
      </dgm:t>
    </dgm:pt>
    <dgm:pt modelId="{3183DDFB-BD5F-4AC4-8050-0943FB84E6C4}" type="sibTrans" cxnId="{ABB2C189-EA74-4CE9-BF66-3D958E887521}">
      <dgm:prSet/>
      <dgm:spPr/>
      <dgm:t>
        <a:bodyPr/>
        <a:lstStyle/>
        <a:p>
          <a:endParaRPr lang="en-US"/>
        </a:p>
      </dgm:t>
    </dgm:pt>
    <dgm:pt modelId="{9E2122B2-5892-4BE6-A3DD-2779F1DA7A9C}">
      <dgm:prSet/>
      <dgm:spPr/>
      <dgm:t>
        <a:bodyPr/>
        <a:lstStyle/>
        <a:p>
          <a:pPr rtl="0"/>
          <a:r>
            <a:rPr lang="en-US">
              <a:solidFill>
                <a:schemeClr val="tx1"/>
              </a:solidFill>
              <a:latin typeface="Bierstadt"/>
            </a:rPr>
            <a:t>Class Type</a:t>
          </a:r>
          <a:endParaRPr lang="en-US">
            <a:solidFill>
              <a:schemeClr val="tx1"/>
            </a:solidFill>
          </a:endParaRPr>
        </a:p>
      </dgm:t>
    </dgm:pt>
    <dgm:pt modelId="{0058AE07-BEA9-4952-9126-0152A413DD5D}" type="parTrans" cxnId="{0E536C40-050C-4A40-B6BC-8C0F2C37911D}">
      <dgm:prSet/>
      <dgm:spPr/>
      <dgm:t>
        <a:bodyPr/>
        <a:lstStyle/>
        <a:p>
          <a:endParaRPr lang="en-US"/>
        </a:p>
      </dgm:t>
    </dgm:pt>
    <dgm:pt modelId="{79EDAABE-219B-4F98-AA4B-3D632411C3DF}" type="sibTrans" cxnId="{0E536C40-050C-4A40-B6BC-8C0F2C37911D}">
      <dgm:prSet/>
      <dgm:spPr/>
      <dgm:t>
        <a:bodyPr/>
        <a:lstStyle/>
        <a:p>
          <a:endParaRPr lang="en-US"/>
        </a:p>
      </dgm:t>
    </dgm:pt>
    <dgm:pt modelId="{E1C430B5-7796-456D-88B1-377CBDD8315A}">
      <dgm:prSet phldr="0"/>
      <dgm:spPr/>
      <dgm:t>
        <a:bodyPr/>
        <a:lstStyle/>
        <a:p>
          <a:pPr rtl="0"/>
          <a:r>
            <a:rPr lang="en-US">
              <a:solidFill>
                <a:schemeClr val="tx1"/>
              </a:solidFill>
              <a:latin typeface="Calibri"/>
              <a:cs typeface="Calibri"/>
            </a:rPr>
            <a:t>Customer Type</a:t>
          </a:r>
        </a:p>
      </dgm:t>
    </dgm:pt>
    <dgm:pt modelId="{4C8E3D64-E39E-4C74-AC97-F955AC6D9818}" type="parTrans" cxnId="{3BD213E7-9EDD-4841-A2E5-3875B0F0B3EC}">
      <dgm:prSet/>
      <dgm:spPr/>
    </dgm:pt>
    <dgm:pt modelId="{697FBE85-64E0-4895-AE43-7CAFC25D1EA2}" type="sibTrans" cxnId="{3BD213E7-9EDD-4841-A2E5-3875B0F0B3EC}">
      <dgm:prSet/>
      <dgm:spPr/>
    </dgm:pt>
    <dgm:pt modelId="{D1A22EC4-136C-4AA5-9633-9883BF3A87EE}" type="pres">
      <dgm:prSet presAssocID="{B406F6BC-4413-4438-8AD8-4D2F33A4BDE9}" presName="linear" presStyleCnt="0">
        <dgm:presLayoutVars>
          <dgm:dir/>
          <dgm:animLvl val="lvl"/>
          <dgm:resizeHandles val="exact"/>
        </dgm:presLayoutVars>
      </dgm:prSet>
      <dgm:spPr/>
    </dgm:pt>
    <dgm:pt modelId="{74AD6E0F-E965-46A4-A1C4-14BD2FBC10DE}" type="pres">
      <dgm:prSet presAssocID="{6F3BD70F-5D81-4BC3-81C5-6A70DD0C726B}" presName="parentLin" presStyleCnt="0"/>
      <dgm:spPr/>
    </dgm:pt>
    <dgm:pt modelId="{A1BC6A23-B311-43F5-80F9-CAEC212D435F}" type="pres">
      <dgm:prSet presAssocID="{6F3BD70F-5D81-4BC3-81C5-6A70DD0C726B}" presName="parentLeftMargin" presStyleLbl="node1" presStyleIdx="0" presStyleCnt="5"/>
      <dgm:spPr/>
    </dgm:pt>
    <dgm:pt modelId="{87B43F87-8149-41C4-9E67-4C29AB509331}" type="pres">
      <dgm:prSet presAssocID="{6F3BD70F-5D81-4BC3-81C5-6A70DD0C726B}" presName="parentText" presStyleLbl="node1" presStyleIdx="0" presStyleCnt="5">
        <dgm:presLayoutVars>
          <dgm:chMax val="0"/>
          <dgm:bulletEnabled val="1"/>
        </dgm:presLayoutVars>
      </dgm:prSet>
      <dgm:spPr/>
    </dgm:pt>
    <dgm:pt modelId="{C36122E3-7C89-4096-A42E-9C23B68C8A0B}" type="pres">
      <dgm:prSet presAssocID="{6F3BD70F-5D81-4BC3-81C5-6A70DD0C726B}" presName="negativeSpace" presStyleCnt="0"/>
      <dgm:spPr/>
    </dgm:pt>
    <dgm:pt modelId="{5C96F958-AEAB-49A8-9435-6005DCE2CF37}" type="pres">
      <dgm:prSet presAssocID="{6F3BD70F-5D81-4BC3-81C5-6A70DD0C726B}" presName="childText" presStyleLbl="conFgAcc1" presStyleIdx="0" presStyleCnt="5">
        <dgm:presLayoutVars>
          <dgm:bulletEnabled val="1"/>
        </dgm:presLayoutVars>
      </dgm:prSet>
      <dgm:spPr/>
    </dgm:pt>
    <dgm:pt modelId="{2E0B2D93-C805-463D-9A61-B260A7AF0272}" type="pres">
      <dgm:prSet presAssocID="{B3E93B69-F8BF-4656-B499-D1F9E2A5F63D}" presName="spaceBetweenRectangles" presStyleCnt="0"/>
      <dgm:spPr/>
    </dgm:pt>
    <dgm:pt modelId="{253DA556-EFC2-4CE1-9A59-83F586AE8DA7}" type="pres">
      <dgm:prSet presAssocID="{E1C430B5-7796-456D-88B1-377CBDD8315A}" presName="parentLin" presStyleCnt="0"/>
      <dgm:spPr/>
    </dgm:pt>
    <dgm:pt modelId="{208348C5-3120-4FA0-89F2-811C6032B8F2}" type="pres">
      <dgm:prSet presAssocID="{E1C430B5-7796-456D-88B1-377CBDD8315A}" presName="parentLeftMargin" presStyleLbl="node1" presStyleIdx="0" presStyleCnt="5"/>
      <dgm:spPr/>
    </dgm:pt>
    <dgm:pt modelId="{2E8F0A70-AD6C-4495-A5F5-4A7F822E886C}" type="pres">
      <dgm:prSet presAssocID="{E1C430B5-7796-456D-88B1-377CBDD8315A}" presName="parentText" presStyleLbl="node1" presStyleIdx="1" presStyleCnt="5">
        <dgm:presLayoutVars>
          <dgm:chMax val="0"/>
          <dgm:bulletEnabled val="1"/>
        </dgm:presLayoutVars>
      </dgm:prSet>
      <dgm:spPr/>
    </dgm:pt>
    <dgm:pt modelId="{8FD255E8-E46E-489F-8088-82479EF80F02}" type="pres">
      <dgm:prSet presAssocID="{E1C430B5-7796-456D-88B1-377CBDD8315A}" presName="negativeSpace" presStyleCnt="0"/>
      <dgm:spPr/>
    </dgm:pt>
    <dgm:pt modelId="{C0AA5754-0079-4B3F-896D-D56133FD3F84}" type="pres">
      <dgm:prSet presAssocID="{E1C430B5-7796-456D-88B1-377CBDD8315A}" presName="childText" presStyleLbl="conFgAcc1" presStyleIdx="1" presStyleCnt="5">
        <dgm:presLayoutVars>
          <dgm:bulletEnabled val="1"/>
        </dgm:presLayoutVars>
      </dgm:prSet>
      <dgm:spPr/>
    </dgm:pt>
    <dgm:pt modelId="{EEC4573C-CF83-4FB1-86F5-DEA0FB7B385B}" type="pres">
      <dgm:prSet presAssocID="{697FBE85-64E0-4895-AE43-7CAFC25D1EA2}" presName="spaceBetweenRectangles" presStyleCnt="0"/>
      <dgm:spPr/>
    </dgm:pt>
    <dgm:pt modelId="{904E0965-48CC-48AA-97C2-5B43CCFFB992}" type="pres">
      <dgm:prSet presAssocID="{9079EB45-4950-424D-B8F2-8BBA1667EA53}" presName="parentLin" presStyleCnt="0"/>
      <dgm:spPr/>
    </dgm:pt>
    <dgm:pt modelId="{6516CB1C-9F86-4469-B634-5E1A68289AE4}" type="pres">
      <dgm:prSet presAssocID="{9079EB45-4950-424D-B8F2-8BBA1667EA53}" presName="parentLeftMargin" presStyleLbl="node1" presStyleIdx="1" presStyleCnt="5"/>
      <dgm:spPr/>
    </dgm:pt>
    <dgm:pt modelId="{E744489A-AE65-41C6-AAA6-AB3DF9E7662E}" type="pres">
      <dgm:prSet presAssocID="{9079EB45-4950-424D-B8F2-8BBA1667EA53}" presName="parentText" presStyleLbl="node1" presStyleIdx="2" presStyleCnt="5">
        <dgm:presLayoutVars>
          <dgm:chMax val="0"/>
          <dgm:bulletEnabled val="1"/>
        </dgm:presLayoutVars>
      </dgm:prSet>
      <dgm:spPr/>
    </dgm:pt>
    <dgm:pt modelId="{B0BAD887-FC06-4B25-AF8B-95DC294BFA1A}" type="pres">
      <dgm:prSet presAssocID="{9079EB45-4950-424D-B8F2-8BBA1667EA53}" presName="negativeSpace" presStyleCnt="0"/>
      <dgm:spPr/>
    </dgm:pt>
    <dgm:pt modelId="{46B5A818-083B-4F9B-B9F2-5D0631A62169}" type="pres">
      <dgm:prSet presAssocID="{9079EB45-4950-424D-B8F2-8BBA1667EA53}" presName="childText" presStyleLbl="conFgAcc1" presStyleIdx="2" presStyleCnt="5">
        <dgm:presLayoutVars>
          <dgm:bulletEnabled val="1"/>
        </dgm:presLayoutVars>
      </dgm:prSet>
      <dgm:spPr/>
    </dgm:pt>
    <dgm:pt modelId="{E4F48441-E0F6-41D2-B6A0-EF98F6E3BDAB}" type="pres">
      <dgm:prSet presAssocID="{852D5F52-1EE1-4F23-A4F1-F0AD11D92F2C}" presName="spaceBetweenRectangles" presStyleCnt="0"/>
      <dgm:spPr/>
    </dgm:pt>
    <dgm:pt modelId="{FA977609-B34A-49F9-A041-22F24ACF9803}" type="pres">
      <dgm:prSet presAssocID="{838413C4-2658-4E0E-B657-779575E8C2FA}" presName="parentLin" presStyleCnt="0"/>
      <dgm:spPr/>
    </dgm:pt>
    <dgm:pt modelId="{6043B478-6D60-46C1-9DE0-B58E2A75A376}" type="pres">
      <dgm:prSet presAssocID="{838413C4-2658-4E0E-B657-779575E8C2FA}" presName="parentLeftMargin" presStyleLbl="node1" presStyleIdx="2" presStyleCnt="5"/>
      <dgm:spPr/>
    </dgm:pt>
    <dgm:pt modelId="{551356DB-7EB3-4E7D-8702-C77B821BCADD}" type="pres">
      <dgm:prSet presAssocID="{838413C4-2658-4E0E-B657-779575E8C2FA}" presName="parentText" presStyleLbl="node1" presStyleIdx="3" presStyleCnt="5">
        <dgm:presLayoutVars>
          <dgm:chMax val="0"/>
          <dgm:bulletEnabled val="1"/>
        </dgm:presLayoutVars>
      </dgm:prSet>
      <dgm:spPr/>
    </dgm:pt>
    <dgm:pt modelId="{67D011E6-42CB-4592-A34F-D5A3C3E72CDD}" type="pres">
      <dgm:prSet presAssocID="{838413C4-2658-4E0E-B657-779575E8C2FA}" presName="negativeSpace" presStyleCnt="0"/>
      <dgm:spPr/>
    </dgm:pt>
    <dgm:pt modelId="{720A9C40-25C5-4828-BE8E-4351A033C404}" type="pres">
      <dgm:prSet presAssocID="{838413C4-2658-4E0E-B657-779575E8C2FA}" presName="childText" presStyleLbl="conFgAcc1" presStyleIdx="3" presStyleCnt="5">
        <dgm:presLayoutVars>
          <dgm:bulletEnabled val="1"/>
        </dgm:presLayoutVars>
      </dgm:prSet>
      <dgm:spPr/>
    </dgm:pt>
    <dgm:pt modelId="{8A48AC65-2D8D-43DB-BC20-7884332E86D3}" type="pres">
      <dgm:prSet presAssocID="{3183DDFB-BD5F-4AC4-8050-0943FB84E6C4}" presName="spaceBetweenRectangles" presStyleCnt="0"/>
      <dgm:spPr/>
    </dgm:pt>
    <dgm:pt modelId="{D9E4F50D-C13B-4875-800D-2561D9F8395F}" type="pres">
      <dgm:prSet presAssocID="{9E2122B2-5892-4BE6-A3DD-2779F1DA7A9C}" presName="parentLin" presStyleCnt="0"/>
      <dgm:spPr/>
    </dgm:pt>
    <dgm:pt modelId="{2B7C79F8-E2E1-41CA-8281-3653FF9FB01A}" type="pres">
      <dgm:prSet presAssocID="{9E2122B2-5892-4BE6-A3DD-2779F1DA7A9C}" presName="parentLeftMargin" presStyleLbl="node1" presStyleIdx="3" presStyleCnt="5"/>
      <dgm:spPr/>
    </dgm:pt>
    <dgm:pt modelId="{045CABCC-24C4-488C-910C-4F1B10927884}" type="pres">
      <dgm:prSet presAssocID="{9E2122B2-5892-4BE6-A3DD-2779F1DA7A9C}" presName="parentText" presStyleLbl="node1" presStyleIdx="4" presStyleCnt="5">
        <dgm:presLayoutVars>
          <dgm:chMax val="0"/>
          <dgm:bulletEnabled val="1"/>
        </dgm:presLayoutVars>
      </dgm:prSet>
      <dgm:spPr/>
    </dgm:pt>
    <dgm:pt modelId="{D75A4B09-A92A-49EF-84B2-49533E3A9D79}" type="pres">
      <dgm:prSet presAssocID="{9E2122B2-5892-4BE6-A3DD-2779F1DA7A9C}" presName="negativeSpace" presStyleCnt="0"/>
      <dgm:spPr/>
    </dgm:pt>
    <dgm:pt modelId="{F031E5A1-40CC-4587-AA0B-6E2A203665F6}" type="pres">
      <dgm:prSet presAssocID="{9E2122B2-5892-4BE6-A3DD-2779F1DA7A9C}" presName="childText" presStyleLbl="conFgAcc1" presStyleIdx="4" presStyleCnt="5">
        <dgm:presLayoutVars>
          <dgm:bulletEnabled val="1"/>
        </dgm:presLayoutVars>
      </dgm:prSet>
      <dgm:spPr/>
    </dgm:pt>
  </dgm:ptLst>
  <dgm:cxnLst>
    <dgm:cxn modelId="{76A91D09-59F8-4D7E-9649-AB940A1BB16E}" type="presOf" srcId="{6F3BD70F-5D81-4BC3-81C5-6A70DD0C726B}" destId="{A1BC6A23-B311-43F5-80F9-CAEC212D435F}" srcOrd="0" destOrd="0" presId="urn:microsoft.com/office/officeart/2005/8/layout/list1"/>
    <dgm:cxn modelId="{F8C5D70A-69B0-4513-85E0-77A9355FA24A}" srcId="{B406F6BC-4413-4438-8AD8-4D2F33A4BDE9}" destId="{9079EB45-4950-424D-B8F2-8BBA1667EA53}" srcOrd="2" destOrd="0" parTransId="{4558FA51-A34F-4DD7-A367-9216C0EC7444}" sibTransId="{852D5F52-1EE1-4F23-A4F1-F0AD11D92F2C}"/>
    <dgm:cxn modelId="{BF59A00F-7E67-44FA-BA9D-059235B5CCD3}" type="presOf" srcId="{9E2122B2-5892-4BE6-A3DD-2779F1DA7A9C}" destId="{2B7C79F8-E2E1-41CA-8281-3653FF9FB01A}" srcOrd="0" destOrd="0" presId="urn:microsoft.com/office/officeart/2005/8/layout/list1"/>
    <dgm:cxn modelId="{FF70421A-8BE4-4A5C-A2C8-041ACE942DD1}" type="presOf" srcId="{E1C430B5-7796-456D-88B1-377CBDD8315A}" destId="{208348C5-3120-4FA0-89F2-811C6032B8F2}" srcOrd="0" destOrd="0" presId="urn:microsoft.com/office/officeart/2005/8/layout/list1"/>
    <dgm:cxn modelId="{9C1FBB1C-8FB7-4786-966A-7401CF8DB9DC}" type="presOf" srcId="{9079EB45-4950-424D-B8F2-8BBA1667EA53}" destId="{6516CB1C-9F86-4469-B634-5E1A68289AE4}" srcOrd="0" destOrd="0" presId="urn:microsoft.com/office/officeart/2005/8/layout/list1"/>
    <dgm:cxn modelId="{35096537-511E-4AB3-B28E-BB1C21F6EA68}" type="presOf" srcId="{6F3BD70F-5D81-4BC3-81C5-6A70DD0C726B}" destId="{87B43F87-8149-41C4-9E67-4C29AB509331}" srcOrd="1" destOrd="0" presId="urn:microsoft.com/office/officeart/2005/8/layout/list1"/>
    <dgm:cxn modelId="{86DD2A3D-CF74-4758-A4B9-379072839485}" type="presOf" srcId="{838413C4-2658-4E0E-B657-779575E8C2FA}" destId="{6043B478-6D60-46C1-9DE0-B58E2A75A376}" srcOrd="0" destOrd="0" presId="urn:microsoft.com/office/officeart/2005/8/layout/list1"/>
    <dgm:cxn modelId="{0E536C40-050C-4A40-B6BC-8C0F2C37911D}" srcId="{B406F6BC-4413-4438-8AD8-4D2F33A4BDE9}" destId="{9E2122B2-5892-4BE6-A3DD-2779F1DA7A9C}" srcOrd="4" destOrd="0" parTransId="{0058AE07-BEA9-4952-9126-0152A413DD5D}" sibTransId="{79EDAABE-219B-4F98-AA4B-3D632411C3DF}"/>
    <dgm:cxn modelId="{C54C6243-4380-4239-A984-612C99D24D1B}" srcId="{B406F6BC-4413-4438-8AD8-4D2F33A4BDE9}" destId="{6F3BD70F-5D81-4BC3-81C5-6A70DD0C726B}" srcOrd="0" destOrd="0" parTransId="{9E4A6F86-B004-4610-AA71-177E93C7D7D9}" sibTransId="{B3E93B69-F8BF-4656-B499-D1F9E2A5F63D}"/>
    <dgm:cxn modelId="{E334E76A-30BC-4BA5-991E-6FE7DA166FFC}" type="presOf" srcId="{B406F6BC-4413-4438-8AD8-4D2F33A4BDE9}" destId="{D1A22EC4-136C-4AA5-9633-9883BF3A87EE}" srcOrd="0" destOrd="0" presId="urn:microsoft.com/office/officeart/2005/8/layout/list1"/>
    <dgm:cxn modelId="{49956F5A-FAAD-4AEB-8137-F67FA61024B9}" type="presOf" srcId="{9079EB45-4950-424D-B8F2-8BBA1667EA53}" destId="{E744489A-AE65-41C6-AAA6-AB3DF9E7662E}" srcOrd="1" destOrd="0" presId="urn:microsoft.com/office/officeart/2005/8/layout/list1"/>
    <dgm:cxn modelId="{ABB2C189-EA74-4CE9-BF66-3D958E887521}" srcId="{B406F6BC-4413-4438-8AD8-4D2F33A4BDE9}" destId="{838413C4-2658-4E0E-B657-779575E8C2FA}" srcOrd="3" destOrd="0" parTransId="{1149CF3B-95AF-4ECE-8A1C-27916E54F62C}" sibTransId="{3183DDFB-BD5F-4AC4-8050-0943FB84E6C4}"/>
    <dgm:cxn modelId="{57C73AC6-1F1E-4B41-B6F4-CA56869855EB}" type="presOf" srcId="{E1C430B5-7796-456D-88B1-377CBDD8315A}" destId="{2E8F0A70-AD6C-4495-A5F5-4A7F822E886C}" srcOrd="1" destOrd="0" presId="urn:microsoft.com/office/officeart/2005/8/layout/list1"/>
    <dgm:cxn modelId="{302645D1-592F-45A0-9A80-796758724613}" type="presOf" srcId="{838413C4-2658-4E0E-B657-779575E8C2FA}" destId="{551356DB-7EB3-4E7D-8702-C77B821BCADD}" srcOrd="1" destOrd="0" presId="urn:microsoft.com/office/officeart/2005/8/layout/list1"/>
    <dgm:cxn modelId="{399183DF-9CF3-4A35-8C83-8130F03BF717}" type="presOf" srcId="{9E2122B2-5892-4BE6-A3DD-2779F1DA7A9C}" destId="{045CABCC-24C4-488C-910C-4F1B10927884}" srcOrd="1" destOrd="0" presId="urn:microsoft.com/office/officeart/2005/8/layout/list1"/>
    <dgm:cxn modelId="{3BD213E7-9EDD-4841-A2E5-3875B0F0B3EC}" srcId="{B406F6BC-4413-4438-8AD8-4D2F33A4BDE9}" destId="{E1C430B5-7796-456D-88B1-377CBDD8315A}" srcOrd="1" destOrd="0" parTransId="{4C8E3D64-E39E-4C74-AC97-F955AC6D9818}" sibTransId="{697FBE85-64E0-4895-AE43-7CAFC25D1EA2}"/>
    <dgm:cxn modelId="{887E4AE4-B918-4D51-9D75-3EB02A9A9FB5}" type="presParOf" srcId="{D1A22EC4-136C-4AA5-9633-9883BF3A87EE}" destId="{74AD6E0F-E965-46A4-A1C4-14BD2FBC10DE}" srcOrd="0" destOrd="0" presId="urn:microsoft.com/office/officeart/2005/8/layout/list1"/>
    <dgm:cxn modelId="{06619CAA-8578-4658-B1FF-9CD90055D270}" type="presParOf" srcId="{74AD6E0F-E965-46A4-A1C4-14BD2FBC10DE}" destId="{A1BC6A23-B311-43F5-80F9-CAEC212D435F}" srcOrd="0" destOrd="0" presId="urn:microsoft.com/office/officeart/2005/8/layout/list1"/>
    <dgm:cxn modelId="{D075283E-9C83-4AC3-9621-1BAA0EE09535}" type="presParOf" srcId="{74AD6E0F-E965-46A4-A1C4-14BD2FBC10DE}" destId="{87B43F87-8149-41C4-9E67-4C29AB509331}" srcOrd="1" destOrd="0" presId="urn:microsoft.com/office/officeart/2005/8/layout/list1"/>
    <dgm:cxn modelId="{32067E5E-D107-4606-A1D3-52E1B56F0EB0}" type="presParOf" srcId="{D1A22EC4-136C-4AA5-9633-9883BF3A87EE}" destId="{C36122E3-7C89-4096-A42E-9C23B68C8A0B}" srcOrd="1" destOrd="0" presId="urn:microsoft.com/office/officeart/2005/8/layout/list1"/>
    <dgm:cxn modelId="{D3CC8C18-6FAA-4B96-8DF0-3EF5485AB017}" type="presParOf" srcId="{D1A22EC4-136C-4AA5-9633-9883BF3A87EE}" destId="{5C96F958-AEAB-49A8-9435-6005DCE2CF37}" srcOrd="2" destOrd="0" presId="urn:microsoft.com/office/officeart/2005/8/layout/list1"/>
    <dgm:cxn modelId="{68AE27C9-FE26-45CC-B4B6-D73EF2E4BD71}" type="presParOf" srcId="{D1A22EC4-136C-4AA5-9633-9883BF3A87EE}" destId="{2E0B2D93-C805-463D-9A61-B260A7AF0272}" srcOrd="3" destOrd="0" presId="urn:microsoft.com/office/officeart/2005/8/layout/list1"/>
    <dgm:cxn modelId="{7447E5D7-E594-47D3-9C4F-2C96600EC25B}" type="presParOf" srcId="{D1A22EC4-136C-4AA5-9633-9883BF3A87EE}" destId="{253DA556-EFC2-4CE1-9A59-83F586AE8DA7}" srcOrd="4" destOrd="0" presId="urn:microsoft.com/office/officeart/2005/8/layout/list1"/>
    <dgm:cxn modelId="{C8602A1C-94A6-4287-9A2C-86FB54E41DF0}" type="presParOf" srcId="{253DA556-EFC2-4CE1-9A59-83F586AE8DA7}" destId="{208348C5-3120-4FA0-89F2-811C6032B8F2}" srcOrd="0" destOrd="0" presId="urn:microsoft.com/office/officeart/2005/8/layout/list1"/>
    <dgm:cxn modelId="{8D0D71DC-7AA7-4099-8A6D-EF2577EB4AAC}" type="presParOf" srcId="{253DA556-EFC2-4CE1-9A59-83F586AE8DA7}" destId="{2E8F0A70-AD6C-4495-A5F5-4A7F822E886C}" srcOrd="1" destOrd="0" presId="urn:microsoft.com/office/officeart/2005/8/layout/list1"/>
    <dgm:cxn modelId="{F915F3B5-0000-470D-B875-47D518245A3F}" type="presParOf" srcId="{D1A22EC4-136C-4AA5-9633-9883BF3A87EE}" destId="{8FD255E8-E46E-489F-8088-82479EF80F02}" srcOrd="5" destOrd="0" presId="urn:microsoft.com/office/officeart/2005/8/layout/list1"/>
    <dgm:cxn modelId="{69CAE157-3764-4FEC-B69A-19558A3C6D50}" type="presParOf" srcId="{D1A22EC4-136C-4AA5-9633-9883BF3A87EE}" destId="{C0AA5754-0079-4B3F-896D-D56133FD3F84}" srcOrd="6" destOrd="0" presId="urn:microsoft.com/office/officeart/2005/8/layout/list1"/>
    <dgm:cxn modelId="{8CAAA35E-78C9-42E2-9870-56454882CDE1}" type="presParOf" srcId="{D1A22EC4-136C-4AA5-9633-9883BF3A87EE}" destId="{EEC4573C-CF83-4FB1-86F5-DEA0FB7B385B}" srcOrd="7" destOrd="0" presId="urn:microsoft.com/office/officeart/2005/8/layout/list1"/>
    <dgm:cxn modelId="{B6D1C48A-FCF8-42DC-B9E9-D312FE3E6988}" type="presParOf" srcId="{D1A22EC4-136C-4AA5-9633-9883BF3A87EE}" destId="{904E0965-48CC-48AA-97C2-5B43CCFFB992}" srcOrd="8" destOrd="0" presId="urn:microsoft.com/office/officeart/2005/8/layout/list1"/>
    <dgm:cxn modelId="{B7D1AA0A-FE64-4FCE-B0E5-355202EFBC39}" type="presParOf" srcId="{904E0965-48CC-48AA-97C2-5B43CCFFB992}" destId="{6516CB1C-9F86-4469-B634-5E1A68289AE4}" srcOrd="0" destOrd="0" presId="urn:microsoft.com/office/officeart/2005/8/layout/list1"/>
    <dgm:cxn modelId="{727EBCCE-1DC8-40CD-A4E6-AC8A86FF2207}" type="presParOf" srcId="{904E0965-48CC-48AA-97C2-5B43CCFFB992}" destId="{E744489A-AE65-41C6-AAA6-AB3DF9E7662E}" srcOrd="1" destOrd="0" presId="urn:microsoft.com/office/officeart/2005/8/layout/list1"/>
    <dgm:cxn modelId="{0A56A6E5-4101-4E0F-A6A0-6CEDB121B56F}" type="presParOf" srcId="{D1A22EC4-136C-4AA5-9633-9883BF3A87EE}" destId="{B0BAD887-FC06-4B25-AF8B-95DC294BFA1A}" srcOrd="9" destOrd="0" presId="urn:microsoft.com/office/officeart/2005/8/layout/list1"/>
    <dgm:cxn modelId="{6A363CAE-666A-49E1-8D8F-6E498E504D73}" type="presParOf" srcId="{D1A22EC4-136C-4AA5-9633-9883BF3A87EE}" destId="{46B5A818-083B-4F9B-B9F2-5D0631A62169}" srcOrd="10" destOrd="0" presId="urn:microsoft.com/office/officeart/2005/8/layout/list1"/>
    <dgm:cxn modelId="{D7602511-2DD9-434F-A2E3-6289CCC27F44}" type="presParOf" srcId="{D1A22EC4-136C-4AA5-9633-9883BF3A87EE}" destId="{E4F48441-E0F6-41D2-B6A0-EF98F6E3BDAB}" srcOrd="11" destOrd="0" presId="urn:microsoft.com/office/officeart/2005/8/layout/list1"/>
    <dgm:cxn modelId="{A1B7F488-8B39-4EC6-9391-966D6F3881E5}" type="presParOf" srcId="{D1A22EC4-136C-4AA5-9633-9883BF3A87EE}" destId="{FA977609-B34A-49F9-A041-22F24ACF9803}" srcOrd="12" destOrd="0" presId="urn:microsoft.com/office/officeart/2005/8/layout/list1"/>
    <dgm:cxn modelId="{B4702506-A707-4D46-A9C4-3E37C99043A6}" type="presParOf" srcId="{FA977609-B34A-49F9-A041-22F24ACF9803}" destId="{6043B478-6D60-46C1-9DE0-B58E2A75A376}" srcOrd="0" destOrd="0" presId="urn:microsoft.com/office/officeart/2005/8/layout/list1"/>
    <dgm:cxn modelId="{ECB2BA11-3742-4C25-BE3F-9B86AB2E7D07}" type="presParOf" srcId="{FA977609-B34A-49F9-A041-22F24ACF9803}" destId="{551356DB-7EB3-4E7D-8702-C77B821BCADD}" srcOrd="1" destOrd="0" presId="urn:microsoft.com/office/officeart/2005/8/layout/list1"/>
    <dgm:cxn modelId="{C3E76D93-ED06-4374-B458-DB7A9A466D8E}" type="presParOf" srcId="{D1A22EC4-136C-4AA5-9633-9883BF3A87EE}" destId="{67D011E6-42CB-4592-A34F-D5A3C3E72CDD}" srcOrd="13" destOrd="0" presId="urn:microsoft.com/office/officeart/2005/8/layout/list1"/>
    <dgm:cxn modelId="{87718B10-8E9B-4A3B-B0FC-74C62782257B}" type="presParOf" srcId="{D1A22EC4-136C-4AA5-9633-9883BF3A87EE}" destId="{720A9C40-25C5-4828-BE8E-4351A033C404}" srcOrd="14" destOrd="0" presId="urn:microsoft.com/office/officeart/2005/8/layout/list1"/>
    <dgm:cxn modelId="{E827886E-21B0-47E1-8118-4926E1AFD7A4}" type="presParOf" srcId="{D1A22EC4-136C-4AA5-9633-9883BF3A87EE}" destId="{8A48AC65-2D8D-43DB-BC20-7884332E86D3}" srcOrd="15" destOrd="0" presId="urn:microsoft.com/office/officeart/2005/8/layout/list1"/>
    <dgm:cxn modelId="{4C2B68B7-6130-4E00-B9A2-959E0F9EF816}" type="presParOf" srcId="{D1A22EC4-136C-4AA5-9633-9883BF3A87EE}" destId="{D9E4F50D-C13B-4875-800D-2561D9F8395F}" srcOrd="16" destOrd="0" presId="urn:microsoft.com/office/officeart/2005/8/layout/list1"/>
    <dgm:cxn modelId="{E8314494-60F1-40FA-87D4-42E81A4837A7}" type="presParOf" srcId="{D9E4F50D-C13B-4875-800D-2561D9F8395F}" destId="{2B7C79F8-E2E1-41CA-8281-3653FF9FB01A}" srcOrd="0" destOrd="0" presId="urn:microsoft.com/office/officeart/2005/8/layout/list1"/>
    <dgm:cxn modelId="{75B2D142-A47A-4B2D-BDCD-A04E04ADFA22}" type="presParOf" srcId="{D9E4F50D-C13B-4875-800D-2561D9F8395F}" destId="{045CABCC-24C4-488C-910C-4F1B10927884}" srcOrd="1" destOrd="0" presId="urn:microsoft.com/office/officeart/2005/8/layout/list1"/>
    <dgm:cxn modelId="{F688845D-6239-483D-A209-E7884280506D}" type="presParOf" srcId="{D1A22EC4-136C-4AA5-9633-9883BF3A87EE}" destId="{D75A4B09-A92A-49EF-84B2-49533E3A9D79}" srcOrd="17" destOrd="0" presId="urn:microsoft.com/office/officeart/2005/8/layout/list1"/>
    <dgm:cxn modelId="{970E87F6-E849-4EE7-9C3B-C74C2D401386}" type="presParOf" srcId="{D1A22EC4-136C-4AA5-9633-9883BF3A87EE}" destId="{F031E5A1-40CC-4587-AA0B-6E2A203665F6}"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0B5FF-2ED3-47A6-8254-C13E3062DD8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A094C6-81CF-43EE-AB2F-BFC54AF1FF11}">
      <dgm:prSet/>
      <dgm:spPr/>
      <dgm:t>
        <a:bodyPr/>
        <a:lstStyle/>
        <a:p>
          <a:r>
            <a:rPr lang="en-US"/>
            <a:t>Chi-Square – filter out top 15 features</a:t>
          </a:r>
        </a:p>
      </dgm:t>
    </dgm:pt>
    <dgm:pt modelId="{6ED2F100-C1AD-4E3D-9A24-A756BEB0E4B8}" type="parTrans" cxnId="{42F020F1-0AEE-471F-82D1-92B4C7FABD1E}">
      <dgm:prSet/>
      <dgm:spPr/>
      <dgm:t>
        <a:bodyPr/>
        <a:lstStyle/>
        <a:p>
          <a:endParaRPr lang="en-US"/>
        </a:p>
      </dgm:t>
    </dgm:pt>
    <dgm:pt modelId="{8B033EC6-4B0C-4FC6-AC24-B13801D71AAA}" type="sibTrans" cxnId="{42F020F1-0AEE-471F-82D1-92B4C7FABD1E}">
      <dgm:prSet/>
      <dgm:spPr/>
      <dgm:t>
        <a:bodyPr/>
        <a:lstStyle/>
        <a:p>
          <a:endParaRPr lang="en-US"/>
        </a:p>
      </dgm:t>
    </dgm:pt>
    <dgm:pt modelId="{25F4E889-EB9B-4A85-BF11-AC325B231B3D}">
      <dgm:prSet/>
      <dgm:spPr/>
      <dgm:t>
        <a:bodyPr/>
        <a:lstStyle/>
        <a:p>
          <a:r>
            <a:rPr lang="en-US"/>
            <a:t>Wrapper Method – features are inherently important in contributing towards the passenger satisfaction</a:t>
          </a:r>
        </a:p>
      </dgm:t>
    </dgm:pt>
    <dgm:pt modelId="{3C299424-9D85-4E42-A93F-6160484C2EF9}" type="parTrans" cxnId="{C484116B-35C8-4AD2-986A-98DD791AA88B}">
      <dgm:prSet/>
      <dgm:spPr/>
      <dgm:t>
        <a:bodyPr/>
        <a:lstStyle/>
        <a:p>
          <a:endParaRPr lang="en-US"/>
        </a:p>
      </dgm:t>
    </dgm:pt>
    <dgm:pt modelId="{E6716CE7-9B9A-4E11-A533-BFAB2B136E5B}" type="sibTrans" cxnId="{C484116B-35C8-4AD2-986A-98DD791AA88B}">
      <dgm:prSet/>
      <dgm:spPr/>
      <dgm:t>
        <a:bodyPr/>
        <a:lstStyle/>
        <a:p>
          <a:endParaRPr lang="en-US"/>
        </a:p>
      </dgm:t>
    </dgm:pt>
    <dgm:pt modelId="{68C3ADA4-7B6D-4CBC-90E6-9EE0F8472E91}" type="pres">
      <dgm:prSet presAssocID="{4000B5FF-2ED3-47A6-8254-C13E3062DD87}" presName="root" presStyleCnt="0">
        <dgm:presLayoutVars>
          <dgm:dir/>
          <dgm:resizeHandles val="exact"/>
        </dgm:presLayoutVars>
      </dgm:prSet>
      <dgm:spPr/>
    </dgm:pt>
    <dgm:pt modelId="{AC8AD57E-F329-47C0-B1B6-960FC4FD8A15}" type="pres">
      <dgm:prSet presAssocID="{C8A094C6-81CF-43EE-AB2F-BFC54AF1FF11}" presName="compNode" presStyleCnt="0"/>
      <dgm:spPr/>
    </dgm:pt>
    <dgm:pt modelId="{2FE01293-67AF-4638-848A-611D4762E09D}" type="pres">
      <dgm:prSet presAssocID="{C8A094C6-81CF-43EE-AB2F-BFC54AF1FF11}" presName="bgRect" presStyleLbl="bgShp" presStyleIdx="0" presStyleCnt="2"/>
      <dgm:spPr/>
    </dgm:pt>
    <dgm:pt modelId="{E9211F1D-C74B-478C-82D8-B2557C718C94}" type="pres">
      <dgm:prSet presAssocID="{C8A094C6-81CF-43EE-AB2F-BFC54AF1FF1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06A9F723-0AD0-40BC-9CDC-5532CE74C8EF}" type="pres">
      <dgm:prSet presAssocID="{C8A094C6-81CF-43EE-AB2F-BFC54AF1FF11}" presName="spaceRect" presStyleCnt="0"/>
      <dgm:spPr/>
    </dgm:pt>
    <dgm:pt modelId="{F14B0E32-6EDE-4B51-B919-13967A7D8352}" type="pres">
      <dgm:prSet presAssocID="{C8A094C6-81CF-43EE-AB2F-BFC54AF1FF11}" presName="parTx" presStyleLbl="revTx" presStyleIdx="0" presStyleCnt="2">
        <dgm:presLayoutVars>
          <dgm:chMax val="0"/>
          <dgm:chPref val="0"/>
        </dgm:presLayoutVars>
      </dgm:prSet>
      <dgm:spPr/>
    </dgm:pt>
    <dgm:pt modelId="{A41B2125-F32D-47A5-8C23-07770A6B6190}" type="pres">
      <dgm:prSet presAssocID="{8B033EC6-4B0C-4FC6-AC24-B13801D71AAA}" presName="sibTrans" presStyleCnt="0"/>
      <dgm:spPr/>
    </dgm:pt>
    <dgm:pt modelId="{FDC60152-B548-482A-8064-8934B7226BCA}" type="pres">
      <dgm:prSet presAssocID="{25F4E889-EB9B-4A85-BF11-AC325B231B3D}" presName="compNode" presStyleCnt="0"/>
      <dgm:spPr/>
    </dgm:pt>
    <dgm:pt modelId="{A7C5F140-99EE-4235-87CD-917A5058EC2D}" type="pres">
      <dgm:prSet presAssocID="{25F4E889-EB9B-4A85-BF11-AC325B231B3D}" presName="bgRect" presStyleLbl="bgShp" presStyleIdx="1" presStyleCnt="2"/>
      <dgm:spPr/>
    </dgm:pt>
    <dgm:pt modelId="{4D40BF07-926A-47BD-9AA7-E11BCF68B41F}" type="pres">
      <dgm:prSet presAssocID="{25F4E889-EB9B-4A85-BF11-AC325B231B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etcar"/>
        </a:ext>
      </dgm:extLst>
    </dgm:pt>
    <dgm:pt modelId="{7434CF77-CFE9-4202-B3B3-160223EA7EEE}" type="pres">
      <dgm:prSet presAssocID="{25F4E889-EB9B-4A85-BF11-AC325B231B3D}" presName="spaceRect" presStyleCnt="0"/>
      <dgm:spPr/>
    </dgm:pt>
    <dgm:pt modelId="{D385606C-D3A8-427A-9064-FB2F5E5AC96F}" type="pres">
      <dgm:prSet presAssocID="{25F4E889-EB9B-4A85-BF11-AC325B231B3D}" presName="parTx" presStyleLbl="revTx" presStyleIdx="1" presStyleCnt="2">
        <dgm:presLayoutVars>
          <dgm:chMax val="0"/>
          <dgm:chPref val="0"/>
        </dgm:presLayoutVars>
      </dgm:prSet>
      <dgm:spPr/>
    </dgm:pt>
  </dgm:ptLst>
  <dgm:cxnLst>
    <dgm:cxn modelId="{F022660C-3BA9-4133-98A5-9BAD10C41C0A}" type="presOf" srcId="{C8A094C6-81CF-43EE-AB2F-BFC54AF1FF11}" destId="{F14B0E32-6EDE-4B51-B919-13967A7D8352}" srcOrd="0" destOrd="0" presId="urn:microsoft.com/office/officeart/2018/2/layout/IconVerticalSolidList"/>
    <dgm:cxn modelId="{CE359B14-F566-4666-BB7F-D358771BAA0E}" type="presOf" srcId="{4000B5FF-2ED3-47A6-8254-C13E3062DD87}" destId="{68C3ADA4-7B6D-4CBC-90E6-9EE0F8472E91}" srcOrd="0" destOrd="0" presId="urn:microsoft.com/office/officeart/2018/2/layout/IconVerticalSolidList"/>
    <dgm:cxn modelId="{E918D035-FF7F-4B93-BA1C-8D59AE004ED6}" type="presOf" srcId="{25F4E889-EB9B-4A85-BF11-AC325B231B3D}" destId="{D385606C-D3A8-427A-9064-FB2F5E5AC96F}" srcOrd="0" destOrd="0" presId="urn:microsoft.com/office/officeart/2018/2/layout/IconVerticalSolidList"/>
    <dgm:cxn modelId="{C484116B-35C8-4AD2-986A-98DD791AA88B}" srcId="{4000B5FF-2ED3-47A6-8254-C13E3062DD87}" destId="{25F4E889-EB9B-4A85-BF11-AC325B231B3D}" srcOrd="1" destOrd="0" parTransId="{3C299424-9D85-4E42-A93F-6160484C2EF9}" sibTransId="{E6716CE7-9B9A-4E11-A533-BFAB2B136E5B}"/>
    <dgm:cxn modelId="{42F020F1-0AEE-471F-82D1-92B4C7FABD1E}" srcId="{4000B5FF-2ED3-47A6-8254-C13E3062DD87}" destId="{C8A094C6-81CF-43EE-AB2F-BFC54AF1FF11}" srcOrd="0" destOrd="0" parTransId="{6ED2F100-C1AD-4E3D-9A24-A756BEB0E4B8}" sibTransId="{8B033EC6-4B0C-4FC6-AC24-B13801D71AAA}"/>
    <dgm:cxn modelId="{7C09AC1C-79D5-437D-A011-E147EBA53342}" type="presParOf" srcId="{68C3ADA4-7B6D-4CBC-90E6-9EE0F8472E91}" destId="{AC8AD57E-F329-47C0-B1B6-960FC4FD8A15}" srcOrd="0" destOrd="0" presId="urn:microsoft.com/office/officeart/2018/2/layout/IconVerticalSolidList"/>
    <dgm:cxn modelId="{9AB6E3F9-7D83-4DB0-B2FA-053B51294C2B}" type="presParOf" srcId="{AC8AD57E-F329-47C0-B1B6-960FC4FD8A15}" destId="{2FE01293-67AF-4638-848A-611D4762E09D}" srcOrd="0" destOrd="0" presId="urn:microsoft.com/office/officeart/2018/2/layout/IconVerticalSolidList"/>
    <dgm:cxn modelId="{C4FAA7D2-DE33-4DE0-BEC7-CC09AE57A4A2}" type="presParOf" srcId="{AC8AD57E-F329-47C0-B1B6-960FC4FD8A15}" destId="{E9211F1D-C74B-478C-82D8-B2557C718C94}" srcOrd="1" destOrd="0" presId="urn:microsoft.com/office/officeart/2018/2/layout/IconVerticalSolidList"/>
    <dgm:cxn modelId="{CE811524-2783-4913-81C2-798FEA8DEA2F}" type="presParOf" srcId="{AC8AD57E-F329-47C0-B1B6-960FC4FD8A15}" destId="{06A9F723-0AD0-40BC-9CDC-5532CE74C8EF}" srcOrd="2" destOrd="0" presId="urn:microsoft.com/office/officeart/2018/2/layout/IconVerticalSolidList"/>
    <dgm:cxn modelId="{27A44C60-8BF3-41A5-8982-EA3557E21FE6}" type="presParOf" srcId="{AC8AD57E-F329-47C0-B1B6-960FC4FD8A15}" destId="{F14B0E32-6EDE-4B51-B919-13967A7D8352}" srcOrd="3" destOrd="0" presId="urn:microsoft.com/office/officeart/2018/2/layout/IconVerticalSolidList"/>
    <dgm:cxn modelId="{9360926D-00C1-40F2-8184-1DFBEA25A25F}" type="presParOf" srcId="{68C3ADA4-7B6D-4CBC-90E6-9EE0F8472E91}" destId="{A41B2125-F32D-47A5-8C23-07770A6B6190}" srcOrd="1" destOrd="0" presId="urn:microsoft.com/office/officeart/2018/2/layout/IconVerticalSolidList"/>
    <dgm:cxn modelId="{CFC435C9-FBE6-4AB4-A408-C43DC400D790}" type="presParOf" srcId="{68C3ADA4-7B6D-4CBC-90E6-9EE0F8472E91}" destId="{FDC60152-B548-482A-8064-8934B7226BCA}" srcOrd="2" destOrd="0" presId="urn:microsoft.com/office/officeart/2018/2/layout/IconVerticalSolidList"/>
    <dgm:cxn modelId="{AD648488-2F3E-4E05-8C8D-9559B4F956D1}" type="presParOf" srcId="{FDC60152-B548-482A-8064-8934B7226BCA}" destId="{A7C5F140-99EE-4235-87CD-917A5058EC2D}" srcOrd="0" destOrd="0" presId="urn:microsoft.com/office/officeart/2018/2/layout/IconVerticalSolidList"/>
    <dgm:cxn modelId="{FA914793-FB1E-4DB5-9278-A327542B2F2A}" type="presParOf" srcId="{FDC60152-B548-482A-8064-8934B7226BCA}" destId="{4D40BF07-926A-47BD-9AA7-E11BCF68B41F}" srcOrd="1" destOrd="0" presId="urn:microsoft.com/office/officeart/2018/2/layout/IconVerticalSolidList"/>
    <dgm:cxn modelId="{C5D456EB-0BD6-48B1-A7E4-55463AEC38DF}" type="presParOf" srcId="{FDC60152-B548-482A-8064-8934B7226BCA}" destId="{7434CF77-CFE9-4202-B3B3-160223EA7EEE}" srcOrd="2" destOrd="0" presId="urn:microsoft.com/office/officeart/2018/2/layout/IconVerticalSolidList"/>
    <dgm:cxn modelId="{CD8B4075-263A-43B3-92E2-C9876472B4E1}" type="presParOf" srcId="{FDC60152-B548-482A-8064-8934B7226BCA}" destId="{D385606C-D3A8-427A-9064-FB2F5E5AC9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385740-BF2B-40C9-9F54-27A5BB56416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DF26291-71FB-425F-ADC4-E59C838E8696}">
      <dgm:prSet/>
      <dgm:spPr/>
      <dgm:t>
        <a:bodyPr/>
        <a:lstStyle/>
        <a:p>
          <a:pPr>
            <a:lnSpc>
              <a:spcPct val="100000"/>
            </a:lnSpc>
            <a:defRPr cap="all"/>
          </a:pPr>
          <a:r>
            <a:rPr lang="en-US" b="1">
              <a:solidFill>
                <a:schemeClr val="bg1"/>
              </a:solidFill>
            </a:rPr>
            <a:t>Decision tree</a:t>
          </a:r>
        </a:p>
      </dgm:t>
    </dgm:pt>
    <dgm:pt modelId="{18EB998D-879B-428A-9F69-CCFA4230E91F}" type="parTrans" cxnId="{57E94D03-8467-4AEA-8F4E-69C53B561852}">
      <dgm:prSet/>
      <dgm:spPr/>
      <dgm:t>
        <a:bodyPr/>
        <a:lstStyle/>
        <a:p>
          <a:endParaRPr lang="en-US"/>
        </a:p>
      </dgm:t>
    </dgm:pt>
    <dgm:pt modelId="{014DB1AE-7F6A-4754-A74F-C80C417B449B}" type="sibTrans" cxnId="{57E94D03-8467-4AEA-8F4E-69C53B561852}">
      <dgm:prSet/>
      <dgm:spPr/>
      <dgm:t>
        <a:bodyPr/>
        <a:lstStyle/>
        <a:p>
          <a:endParaRPr lang="en-US"/>
        </a:p>
      </dgm:t>
    </dgm:pt>
    <dgm:pt modelId="{C21000CE-05F4-4D2B-9824-CB4FCE76070A}">
      <dgm:prSet/>
      <dgm:spPr/>
      <dgm:t>
        <a:bodyPr/>
        <a:lstStyle/>
        <a:p>
          <a:pPr>
            <a:lnSpc>
              <a:spcPct val="100000"/>
            </a:lnSpc>
            <a:defRPr cap="all"/>
          </a:pPr>
          <a:r>
            <a:rPr lang="en-US" b="1">
              <a:solidFill>
                <a:schemeClr val="bg1"/>
              </a:solidFill>
            </a:rPr>
            <a:t>Random forest</a:t>
          </a:r>
        </a:p>
      </dgm:t>
    </dgm:pt>
    <dgm:pt modelId="{AEE20CE7-5BB3-4234-93D4-A94C0C7D9038}" type="parTrans" cxnId="{B1E2E762-4DC6-4A4D-B243-6B962E4AB80C}">
      <dgm:prSet/>
      <dgm:spPr/>
      <dgm:t>
        <a:bodyPr/>
        <a:lstStyle/>
        <a:p>
          <a:endParaRPr lang="en-US"/>
        </a:p>
      </dgm:t>
    </dgm:pt>
    <dgm:pt modelId="{16092252-BB0D-4470-B5BD-E1E4EDD6EF0C}" type="sibTrans" cxnId="{B1E2E762-4DC6-4A4D-B243-6B962E4AB80C}">
      <dgm:prSet/>
      <dgm:spPr/>
      <dgm:t>
        <a:bodyPr/>
        <a:lstStyle/>
        <a:p>
          <a:endParaRPr lang="en-US"/>
        </a:p>
      </dgm:t>
    </dgm:pt>
    <dgm:pt modelId="{A5456DF1-1B33-49CA-AF4F-4E9359BEAF5D}">
      <dgm:prSet/>
      <dgm:spPr/>
      <dgm:t>
        <a:bodyPr/>
        <a:lstStyle/>
        <a:p>
          <a:pPr>
            <a:lnSpc>
              <a:spcPct val="100000"/>
            </a:lnSpc>
            <a:defRPr cap="all"/>
          </a:pPr>
          <a:r>
            <a:rPr lang="en-US" b="1">
              <a:solidFill>
                <a:schemeClr val="bg1"/>
              </a:solidFill>
            </a:rPr>
            <a:t>Grid-search</a:t>
          </a:r>
        </a:p>
      </dgm:t>
    </dgm:pt>
    <dgm:pt modelId="{D4C1CED8-C392-48E9-8001-7292563BD6D0}" type="parTrans" cxnId="{D1D037F0-5FB1-4DD9-9B31-3DAFD8F7A922}">
      <dgm:prSet/>
      <dgm:spPr/>
      <dgm:t>
        <a:bodyPr/>
        <a:lstStyle/>
        <a:p>
          <a:endParaRPr lang="en-US"/>
        </a:p>
      </dgm:t>
    </dgm:pt>
    <dgm:pt modelId="{BDA37487-801D-41F5-9B29-0B93F54E1CAF}" type="sibTrans" cxnId="{D1D037F0-5FB1-4DD9-9B31-3DAFD8F7A922}">
      <dgm:prSet/>
      <dgm:spPr/>
      <dgm:t>
        <a:bodyPr/>
        <a:lstStyle/>
        <a:p>
          <a:endParaRPr lang="en-US"/>
        </a:p>
      </dgm:t>
    </dgm:pt>
    <dgm:pt modelId="{DAD14A0F-A612-4AE9-AC55-52493F668D23}">
      <dgm:prSet/>
      <dgm:spPr/>
      <dgm:t>
        <a:bodyPr/>
        <a:lstStyle/>
        <a:p>
          <a:pPr rtl="0">
            <a:lnSpc>
              <a:spcPct val="100000"/>
            </a:lnSpc>
            <a:defRPr cap="all"/>
          </a:pPr>
          <a:r>
            <a:rPr lang="en-US" b="1">
              <a:solidFill>
                <a:schemeClr val="bg1"/>
              </a:solidFill>
              <a:latin typeface="Bierstadt"/>
            </a:rPr>
            <a:t>LGBM Classifier</a:t>
          </a:r>
          <a:endParaRPr lang="en-US" b="1">
            <a:solidFill>
              <a:schemeClr val="bg1"/>
            </a:solidFill>
          </a:endParaRPr>
        </a:p>
      </dgm:t>
    </dgm:pt>
    <dgm:pt modelId="{52C5E62A-9A33-4D06-8C6E-98A7F4E8F7CD}" type="parTrans" cxnId="{2D83F50D-95B1-48CA-A5AD-58FF49DEA7F0}">
      <dgm:prSet/>
      <dgm:spPr/>
      <dgm:t>
        <a:bodyPr/>
        <a:lstStyle/>
        <a:p>
          <a:endParaRPr lang="en-US"/>
        </a:p>
      </dgm:t>
    </dgm:pt>
    <dgm:pt modelId="{E96BAC48-2983-448C-9032-29ABF912A62E}" type="sibTrans" cxnId="{2D83F50D-95B1-48CA-A5AD-58FF49DEA7F0}">
      <dgm:prSet/>
      <dgm:spPr/>
      <dgm:t>
        <a:bodyPr/>
        <a:lstStyle/>
        <a:p>
          <a:endParaRPr lang="en-US"/>
        </a:p>
      </dgm:t>
    </dgm:pt>
    <dgm:pt modelId="{E753B0CF-595C-41D7-A3C5-BACECB024EA5}" type="pres">
      <dgm:prSet presAssocID="{E3385740-BF2B-40C9-9F54-27A5BB564164}" presName="root" presStyleCnt="0">
        <dgm:presLayoutVars>
          <dgm:dir/>
          <dgm:resizeHandles val="exact"/>
        </dgm:presLayoutVars>
      </dgm:prSet>
      <dgm:spPr/>
    </dgm:pt>
    <dgm:pt modelId="{56530FD4-8882-4B6A-A1F9-C15E229FF0EF}" type="pres">
      <dgm:prSet presAssocID="{BDF26291-71FB-425F-ADC4-E59C838E8696}" presName="compNode" presStyleCnt="0"/>
      <dgm:spPr/>
    </dgm:pt>
    <dgm:pt modelId="{824466E0-0EF9-4B32-9C76-10EFAF33923F}" type="pres">
      <dgm:prSet presAssocID="{BDF26291-71FB-425F-ADC4-E59C838E8696}" presName="iconBgRect" presStyleLbl="bgShp" presStyleIdx="0" presStyleCnt="4"/>
      <dgm:spPr/>
    </dgm:pt>
    <dgm:pt modelId="{81515F20-1C7D-4114-89F4-DB8F1533EA90}" type="pres">
      <dgm:prSet presAssocID="{BDF26291-71FB-425F-ADC4-E59C838E86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00EF7BD9-A5C1-4605-87AC-2129C17A4883}" type="pres">
      <dgm:prSet presAssocID="{BDF26291-71FB-425F-ADC4-E59C838E8696}" presName="spaceRect" presStyleCnt="0"/>
      <dgm:spPr/>
    </dgm:pt>
    <dgm:pt modelId="{2E0836F8-C76A-40DA-9635-D38A79C9AA6E}" type="pres">
      <dgm:prSet presAssocID="{BDF26291-71FB-425F-ADC4-E59C838E8696}" presName="textRect" presStyleLbl="revTx" presStyleIdx="0" presStyleCnt="4">
        <dgm:presLayoutVars>
          <dgm:chMax val="1"/>
          <dgm:chPref val="1"/>
        </dgm:presLayoutVars>
      </dgm:prSet>
      <dgm:spPr/>
    </dgm:pt>
    <dgm:pt modelId="{9660B2CC-DBFC-41E9-8FC2-7F160D6D51E2}" type="pres">
      <dgm:prSet presAssocID="{014DB1AE-7F6A-4754-A74F-C80C417B449B}" presName="sibTrans" presStyleCnt="0"/>
      <dgm:spPr/>
    </dgm:pt>
    <dgm:pt modelId="{04DBA8A7-28B6-4FD9-BB64-24BA71D54B23}" type="pres">
      <dgm:prSet presAssocID="{C21000CE-05F4-4D2B-9824-CB4FCE76070A}" presName="compNode" presStyleCnt="0"/>
      <dgm:spPr/>
    </dgm:pt>
    <dgm:pt modelId="{C9108C45-E886-49A1-9202-F884819A98EC}" type="pres">
      <dgm:prSet presAssocID="{C21000CE-05F4-4D2B-9824-CB4FCE76070A}" presName="iconBgRect" presStyleLbl="bgShp" presStyleIdx="1" presStyleCnt="4"/>
      <dgm:spPr/>
    </dgm:pt>
    <dgm:pt modelId="{247A6C8E-663B-4CD7-85A9-308BC34AC337}" type="pres">
      <dgm:prSet presAssocID="{C21000CE-05F4-4D2B-9824-CB4FCE7607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18428FCD-BAAC-4676-9F66-0F1FA47AA082}" type="pres">
      <dgm:prSet presAssocID="{C21000CE-05F4-4D2B-9824-CB4FCE76070A}" presName="spaceRect" presStyleCnt="0"/>
      <dgm:spPr/>
    </dgm:pt>
    <dgm:pt modelId="{6260B2C4-63EA-483E-95D1-F0C890E449CE}" type="pres">
      <dgm:prSet presAssocID="{C21000CE-05F4-4D2B-9824-CB4FCE76070A}" presName="textRect" presStyleLbl="revTx" presStyleIdx="1" presStyleCnt="4">
        <dgm:presLayoutVars>
          <dgm:chMax val="1"/>
          <dgm:chPref val="1"/>
        </dgm:presLayoutVars>
      </dgm:prSet>
      <dgm:spPr/>
    </dgm:pt>
    <dgm:pt modelId="{D237E95D-4F3C-4C5E-BEF4-875A1364C9FD}" type="pres">
      <dgm:prSet presAssocID="{16092252-BB0D-4470-B5BD-E1E4EDD6EF0C}" presName="sibTrans" presStyleCnt="0"/>
      <dgm:spPr/>
    </dgm:pt>
    <dgm:pt modelId="{651D8D74-6B3C-4908-83E2-9E7A355D1C5D}" type="pres">
      <dgm:prSet presAssocID="{A5456DF1-1B33-49CA-AF4F-4E9359BEAF5D}" presName="compNode" presStyleCnt="0"/>
      <dgm:spPr/>
    </dgm:pt>
    <dgm:pt modelId="{629B8A60-DDA0-4660-886E-C1742EA7BCAE}" type="pres">
      <dgm:prSet presAssocID="{A5456DF1-1B33-49CA-AF4F-4E9359BEAF5D}" presName="iconBgRect" presStyleLbl="bgShp" presStyleIdx="2" presStyleCnt="4"/>
      <dgm:spPr/>
    </dgm:pt>
    <dgm:pt modelId="{AFB08FAE-59F2-4532-B092-3F193E4E9D2F}" type="pres">
      <dgm:prSet presAssocID="{A5456DF1-1B33-49CA-AF4F-4E9359BEAF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CDF8DAB2-E87B-4F19-8350-5F80C47CB76B}" type="pres">
      <dgm:prSet presAssocID="{A5456DF1-1B33-49CA-AF4F-4E9359BEAF5D}" presName="spaceRect" presStyleCnt="0"/>
      <dgm:spPr/>
    </dgm:pt>
    <dgm:pt modelId="{8F33F70F-A9AE-4E06-9998-1985E37D5FE2}" type="pres">
      <dgm:prSet presAssocID="{A5456DF1-1B33-49CA-AF4F-4E9359BEAF5D}" presName="textRect" presStyleLbl="revTx" presStyleIdx="2" presStyleCnt="4">
        <dgm:presLayoutVars>
          <dgm:chMax val="1"/>
          <dgm:chPref val="1"/>
        </dgm:presLayoutVars>
      </dgm:prSet>
      <dgm:spPr/>
    </dgm:pt>
    <dgm:pt modelId="{C63B291A-F832-45A5-BA0D-B4FAE9482279}" type="pres">
      <dgm:prSet presAssocID="{BDA37487-801D-41F5-9B29-0B93F54E1CAF}" presName="sibTrans" presStyleCnt="0"/>
      <dgm:spPr/>
    </dgm:pt>
    <dgm:pt modelId="{75F3B68B-D335-4317-8F2A-0E32F36BFED5}" type="pres">
      <dgm:prSet presAssocID="{DAD14A0F-A612-4AE9-AC55-52493F668D23}" presName="compNode" presStyleCnt="0"/>
      <dgm:spPr/>
    </dgm:pt>
    <dgm:pt modelId="{D225938B-D3F0-40B8-B231-A4927C316542}" type="pres">
      <dgm:prSet presAssocID="{DAD14A0F-A612-4AE9-AC55-52493F668D23}" presName="iconBgRect" presStyleLbl="bgShp" presStyleIdx="3" presStyleCnt="4"/>
      <dgm:spPr/>
    </dgm:pt>
    <dgm:pt modelId="{B241783A-845F-491E-B7B0-9CC51513DE64}" type="pres">
      <dgm:prSet presAssocID="{DAD14A0F-A612-4AE9-AC55-52493F668D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ze"/>
        </a:ext>
      </dgm:extLst>
    </dgm:pt>
    <dgm:pt modelId="{61BAE986-E428-4C99-B66C-34634A37BEF8}" type="pres">
      <dgm:prSet presAssocID="{DAD14A0F-A612-4AE9-AC55-52493F668D23}" presName="spaceRect" presStyleCnt="0"/>
      <dgm:spPr/>
    </dgm:pt>
    <dgm:pt modelId="{D91F8F67-D376-4B1C-8E4B-E22B99E032E6}" type="pres">
      <dgm:prSet presAssocID="{DAD14A0F-A612-4AE9-AC55-52493F668D23}" presName="textRect" presStyleLbl="revTx" presStyleIdx="3" presStyleCnt="4">
        <dgm:presLayoutVars>
          <dgm:chMax val="1"/>
          <dgm:chPref val="1"/>
        </dgm:presLayoutVars>
      </dgm:prSet>
      <dgm:spPr/>
    </dgm:pt>
  </dgm:ptLst>
  <dgm:cxnLst>
    <dgm:cxn modelId="{57E94D03-8467-4AEA-8F4E-69C53B561852}" srcId="{E3385740-BF2B-40C9-9F54-27A5BB564164}" destId="{BDF26291-71FB-425F-ADC4-E59C838E8696}" srcOrd="0" destOrd="0" parTransId="{18EB998D-879B-428A-9F69-CCFA4230E91F}" sibTransId="{014DB1AE-7F6A-4754-A74F-C80C417B449B}"/>
    <dgm:cxn modelId="{2D83F50D-95B1-48CA-A5AD-58FF49DEA7F0}" srcId="{E3385740-BF2B-40C9-9F54-27A5BB564164}" destId="{DAD14A0F-A612-4AE9-AC55-52493F668D23}" srcOrd="3" destOrd="0" parTransId="{52C5E62A-9A33-4D06-8C6E-98A7F4E8F7CD}" sibTransId="{E96BAC48-2983-448C-9032-29ABF912A62E}"/>
    <dgm:cxn modelId="{0A4BC85D-E2C0-4045-8781-3CBDCBEFD2AD}" type="presOf" srcId="{DAD14A0F-A612-4AE9-AC55-52493F668D23}" destId="{D91F8F67-D376-4B1C-8E4B-E22B99E032E6}" srcOrd="0" destOrd="0" presId="urn:microsoft.com/office/officeart/2018/5/layout/IconCircleLabelList"/>
    <dgm:cxn modelId="{B1E2E762-4DC6-4A4D-B243-6B962E4AB80C}" srcId="{E3385740-BF2B-40C9-9F54-27A5BB564164}" destId="{C21000CE-05F4-4D2B-9824-CB4FCE76070A}" srcOrd="1" destOrd="0" parTransId="{AEE20CE7-5BB3-4234-93D4-A94C0C7D9038}" sibTransId="{16092252-BB0D-4470-B5BD-E1E4EDD6EF0C}"/>
    <dgm:cxn modelId="{F681BF8C-263A-4F2F-9380-751058EF67B6}" type="presOf" srcId="{A5456DF1-1B33-49CA-AF4F-4E9359BEAF5D}" destId="{8F33F70F-A9AE-4E06-9998-1985E37D5FE2}" srcOrd="0" destOrd="0" presId="urn:microsoft.com/office/officeart/2018/5/layout/IconCircleLabelList"/>
    <dgm:cxn modelId="{B1397A95-DFAB-4C92-8FCE-DF875599C9DA}" type="presOf" srcId="{BDF26291-71FB-425F-ADC4-E59C838E8696}" destId="{2E0836F8-C76A-40DA-9635-D38A79C9AA6E}" srcOrd="0" destOrd="0" presId="urn:microsoft.com/office/officeart/2018/5/layout/IconCircleLabelList"/>
    <dgm:cxn modelId="{10A670A4-BE0B-41FE-8B9A-18C8669A3ED3}" type="presOf" srcId="{C21000CE-05F4-4D2B-9824-CB4FCE76070A}" destId="{6260B2C4-63EA-483E-95D1-F0C890E449CE}" srcOrd="0" destOrd="0" presId="urn:microsoft.com/office/officeart/2018/5/layout/IconCircleLabelList"/>
    <dgm:cxn modelId="{EBD807C4-B127-4D49-84CA-E269522978E2}" type="presOf" srcId="{E3385740-BF2B-40C9-9F54-27A5BB564164}" destId="{E753B0CF-595C-41D7-A3C5-BACECB024EA5}" srcOrd="0" destOrd="0" presId="urn:microsoft.com/office/officeart/2018/5/layout/IconCircleLabelList"/>
    <dgm:cxn modelId="{D1D037F0-5FB1-4DD9-9B31-3DAFD8F7A922}" srcId="{E3385740-BF2B-40C9-9F54-27A5BB564164}" destId="{A5456DF1-1B33-49CA-AF4F-4E9359BEAF5D}" srcOrd="2" destOrd="0" parTransId="{D4C1CED8-C392-48E9-8001-7292563BD6D0}" sibTransId="{BDA37487-801D-41F5-9B29-0B93F54E1CAF}"/>
    <dgm:cxn modelId="{5A3D4226-D806-46C1-8CEC-3D0E8B8F2A99}" type="presParOf" srcId="{E753B0CF-595C-41D7-A3C5-BACECB024EA5}" destId="{56530FD4-8882-4B6A-A1F9-C15E229FF0EF}" srcOrd="0" destOrd="0" presId="urn:microsoft.com/office/officeart/2018/5/layout/IconCircleLabelList"/>
    <dgm:cxn modelId="{B7FE88C1-252C-45D6-9F1F-7F5C748F4454}" type="presParOf" srcId="{56530FD4-8882-4B6A-A1F9-C15E229FF0EF}" destId="{824466E0-0EF9-4B32-9C76-10EFAF33923F}" srcOrd="0" destOrd="0" presId="urn:microsoft.com/office/officeart/2018/5/layout/IconCircleLabelList"/>
    <dgm:cxn modelId="{5538AB39-49B7-4D83-A0C8-F757E92211EB}" type="presParOf" srcId="{56530FD4-8882-4B6A-A1F9-C15E229FF0EF}" destId="{81515F20-1C7D-4114-89F4-DB8F1533EA90}" srcOrd="1" destOrd="0" presId="urn:microsoft.com/office/officeart/2018/5/layout/IconCircleLabelList"/>
    <dgm:cxn modelId="{681350D9-3F6D-46F4-89B3-959C8794AE2B}" type="presParOf" srcId="{56530FD4-8882-4B6A-A1F9-C15E229FF0EF}" destId="{00EF7BD9-A5C1-4605-87AC-2129C17A4883}" srcOrd="2" destOrd="0" presId="urn:microsoft.com/office/officeart/2018/5/layout/IconCircleLabelList"/>
    <dgm:cxn modelId="{46590FD2-2920-4716-A153-E19340DD8900}" type="presParOf" srcId="{56530FD4-8882-4B6A-A1F9-C15E229FF0EF}" destId="{2E0836F8-C76A-40DA-9635-D38A79C9AA6E}" srcOrd="3" destOrd="0" presId="urn:microsoft.com/office/officeart/2018/5/layout/IconCircleLabelList"/>
    <dgm:cxn modelId="{80D86833-C2FF-4573-966A-180FAD50350F}" type="presParOf" srcId="{E753B0CF-595C-41D7-A3C5-BACECB024EA5}" destId="{9660B2CC-DBFC-41E9-8FC2-7F160D6D51E2}" srcOrd="1" destOrd="0" presId="urn:microsoft.com/office/officeart/2018/5/layout/IconCircleLabelList"/>
    <dgm:cxn modelId="{8F1E10BE-4354-4C46-9635-125133640F2F}" type="presParOf" srcId="{E753B0CF-595C-41D7-A3C5-BACECB024EA5}" destId="{04DBA8A7-28B6-4FD9-BB64-24BA71D54B23}" srcOrd="2" destOrd="0" presId="urn:microsoft.com/office/officeart/2018/5/layout/IconCircleLabelList"/>
    <dgm:cxn modelId="{5113CC93-8113-45D0-97C5-B1C5D908F586}" type="presParOf" srcId="{04DBA8A7-28B6-4FD9-BB64-24BA71D54B23}" destId="{C9108C45-E886-49A1-9202-F884819A98EC}" srcOrd="0" destOrd="0" presId="urn:microsoft.com/office/officeart/2018/5/layout/IconCircleLabelList"/>
    <dgm:cxn modelId="{B9D61C0E-95F9-46F9-9C18-63CBE7A53C8D}" type="presParOf" srcId="{04DBA8A7-28B6-4FD9-BB64-24BA71D54B23}" destId="{247A6C8E-663B-4CD7-85A9-308BC34AC337}" srcOrd="1" destOrd="0" presId="urn:microsoft.com/office/officeart/2018/5/layout/IconCircleLabelList"/>
    <dgm:cxn modelId="{4D6566CB-C5FC-4ECF-A706-3AE41DAAF7E8}" type="presParOf" srcId="{04DBA8A7-28B6-4FD9-BB64-24BA71D54B23}" destId="{18428FCD-BAAC-4676-9F66-0F1FA47AA082}" srcOrd="2" destOrd="0" presId="urn:microsoft.com/office/officeart/2018/5/layout/IconCircleLabelList"/>
    <dgm:cxn modelId="{A9C7FADC-C61B-411C-A7C3-75590F9568A5}" type="presParOf" srcId="{04DBA8A7-28B6-4FD9-BB64-24BA71D54B23}" destId="{6260B2C4-63EA-483E-95D1-F0C890E449CE}" srcOrd="3" destOrd="0" presId="urn:microsoft.com/office/officeart/2018/5/layout/IconCircleLabelList"/>
    <dgm:cxn modelId="{125E708D-7C06-4C66-A40E-679E410B7E8E}" type="presParOf" srcId="{E753B0CF-595C-41D7-A3C5-BACECB024EA5}" destId="{D237E95D-4F3C-4C5E-BEF4-875A1364C9FD}" srcOrd="3" destOrd="0" presId="urn:microsoft.com/office/officeart/2018/5/layout/IconCircleLabelList"/>
    <dgm:cxn modelId="{1086855E-E624-4316-AFA9-AD8A73F5C574}" type="presParOf" srcId="{E753B0CF-595C-41D7-A3C5-BACECB024EA5}" destId="{651D8D74-6B3C-4908-83E2-9E7A355D1C5D}" srcOrd="4" destOrd="0" presId="urn:microsoft.com/office/officeart/2018/5/layout/IconCircleLabelList"/>
    <dgm:cxn modelId="{73F9D8FC-FC3B-4CD4-A0D0-BDCB6D7F9D77}" type="presParOf" srcId="{651D8D74-6B3C-4908-83E2-9E7A355D1C5D}" destId="{629B8A60-DDA0-4660-886E-C1742EA7BCAE}" srcOrd="0" destOrd="0" presId="urn:microsoft.com/office/officeart/2018/5/layout/IconCircleLabelList"/>
    <dgm:cxn modelId="{D574B20A-2608-4036-82CD-903572D964D2}" type="presParOf" srcId="{651D8D74-6B3C-4908-83E2-9E7A355D1C5D}" destId="{AFB08FAE-59F2-4532-B092-3F193E4E9D2F}" srcOrd="1" destOrd="0" presId="urn:microsoft.com/office/officeart/2018/5/layout/IconCircleLabelList"/>
    <dgm:cxn modelId="{039615DA-15DE-481B-AC52-76E977E5C692}" type="presParOf" srcId="{651D8D74-6B3C-4908-83E2-9E7A355D1C5D}" destId="{CDF8DAB2-E87B-4F19-8350-5F80C47CB76B}" srcOrd="2" destOrd="0" presId="urn:microsoft.com/office/officeart/2018/5/layout/IconCircleLabelList"/>
    <dgm:cxn modelId="{1754B559-2065-49D8-9A8E-E258F0F04E40}" type="presParOf" srcId="{651D8D74-6B3C-4908-83E2-9E7A355D1C5D}" destId="{8F33F70F-A9AE-4E06-9998-1985E37D5FE2}" srcOrd="3" destOrd="0" presId="urn:microsoft.com/office/officeart/2018/5/layout/IconCircleLabelList"/>
    <dgm:cxn modelId="{5AAFE52D-5079-42CB-8B92-DA58BE21F8AD}" type="presParOf" srcId="{E753B0CF-595C-41D7-A3C5-BACECB024EA5}" destId="{C63B291A-F832-45A5-BA0D-B4FAE9482279}" srcOrd="5" destOrd="0" presId="urn:microsoft.com/office/officeart/2018/5/layout/IconCircleLabelList"/>
    <dgm:cxn modelId="{2DF7B24E-CD36-46E5-9043-C98480EACD3E}" type="presParOf" srcId="{E753B0CF-595C-41D7-A3C5-BACECB024EA5}" destId="{75F3B68B-D335-4317-8F2A-0E32F36BFED5}" srcOrd="6" destOrd="0" presId="urn:microsoft.com/office/officeart/2018/5/layout/IconCircleLabelList"/>
    <dgm:cxn modelId="{99549F7C-CC80-44B0-A26D-8410DAAF1887}" type="presParOf" srcId="{75F3B68B-D335-4317-8F2A-0E32F36BFED5}" destId="{D225938B-D3F0-40B8-B231-A4927C316542}" srcOrd="0" destOrd="0" presId="urn:microsoft.com/office/officeart/2018/5/layout/IconCircleLabelList"/>
    <dgm:cxn modelId="{728352B5-50D4-4674-AB7F-D50FD6DCBFBC}" type="presParOf" srcId="{75F3B68B-D335-4317-8F2A-0E32F36BFED5}" destId="{B241783A-845F-491E-B7B0-9CC51513DE64}" srcOrd="1" destOrd="0" presId="urn:microsoft.com/office/officeart/2018/5/layout/IconCircleLabelList"/>
    <dgm:cxn modelId="{98F48D77-D97A-4AD8-AF55-C2DE371B648A}" type="presParOf" srcId="{75F3B68B-D335-4317-8F2A-0E32F36BFED5}" destId="{61BAE986-E428-4C99-B66C-34634A37BEF8}" srcOrd="2" destOrd="0" presId="urn:microsoft.com/office/officeart/2018/5/layout/IconCircleLabelList"/>
    <dgm:cxn modelId="{D7AF3A0B-A17B-44A9-9BAE-35A9D3BA01E9}" type="presParOf" srcId="{75F3B68B-D335-4317-8F2A-0E32F36BFED5}" destId="{D91F8F67-D376-4B1C-8E4B-E22B99E032E6}"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185EF-0505-40CF-9513-48DDA0F4F04B}">
      <dsp:nvSpPr>
        <dsp:cNvPr id="0" name=""/>
        <dsp:cNvSpPr/>
      </dsp:nvSpPr>
      <dsp:spPr>
        <a:xfrm>
          <a:off x="0" y="1112350"/>
          <a:ext cx="1547812" cy="185737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rtl="0">
            <a:lnSpc>
              <a:spcPct val="90000"/>
            </a:lnSpc>
            <a:spcBef>
              <a:spcPct val="0"/>
            </a:spcBef>
            <a:spcAft>
              <a:spcPct val="35000"/>
            </a:spcAft>
            <a:buNone/>
          </a:pPr>
          <a:r>
            <a:rPr lang="en-US" sz="1200" kern="1200">
              <a:latin typeface="Bierstadt"/>
            </a:rPr>
            <a:t>Removing unnecessary column</a:t>
          </a:r>
          <a:r>
            <a:rPr lang="en-US" sz="1200" kern="1200"/>
            <a:t> </a:t>
          </a:r>
          <a:r>
            <a:rPr lang="en-US" sz="1200" kern="1200">
              <a:latin typeface="Bierstadt"/>
            </a:rPr>
            <a:t>("ID")</a:t>
          </a:r>
          <a:r>
            <a:rPr lang="en-US" sz="1200" kern="1200"/>
            <a:t>​</a:t>
          </a:r>
          <a:r>
            <a:rPr lang="en-US" sz="1200" kern="1200">
              <a:solidFill>
                <a:schemeClr val="bg1"/>
              </a:solidFill>
              <a:latin typeface="Calibri"/>
              <a:cs typeface="Calibri"/>
            </a:rPr>
            <a:t> </a:t>
          </a:r>
          <a:endParaRPr lang="en-US" sz="1200" kern="1200"/>
        </a:p>
      </dsp:txBody>
      <dsp:txXfrm>
        <a:off x="0" y="1855300"/>
        <a:ext cx="1547812" cy="1114424"/>
      </dsp:txXfrm>
    </dsp:sp>
    <dsp:sp modelId="{E429EB62-F033-4399-9621-19949DBC7B28}">
      <dsp:nvSpPr>
        <dsp:cNvPr id="0" name=""/>
        <dsp:cNvSpPr/>
      </dsp:nvSpPr>
      <dsp:spPr>
        <a:xfrm>
          <a:off x="0"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01</a:t>
          </a:r>
        </a:p>
      </dsp:txBody>
      <dsp:txXfrm>
        <a:off x="0" y="1112350"/>
        <a:ext cx="1547812" cy="742949"/>
      </dsp:txXfrm>
    </dsp:sp>
    <dsp:sp modelId="{16AE3D20-F223-42BA-A7C4-B138DE63EB50}">
      <dsp:nvSpPr>
        <dsp:cNvPr id="0" name=""/>
        <dsp:cNvSpPr/>
      </dsp:nvSpPr>
      <dsp:spPr>
        <a:xfrm>
          <a:off x="1671637" y="1112350"/>
          <a:ext cx="1547812" cy="1857374"/>
        </a:xfrm>
        <a:prstGeom prst="rect">
          <a:avLst/>
        </a:prstGeom>
        <a:solidFill>
          <a:schemeClr val="accent2">
            <a:hueOff val="298667"/>
            <a:satOff val="68"/>
            <a:lumOff val="1372"/>
            <a:alphaOff val="0"/>
          </a:schemeClr>
        </a:solidFill>
        <a:ln w="12700" cap="flat" cmpd="sng" algn="ctr">
          <a:solidFill>
            <a:schemeClr val="accent2">
              <a:hueOff val="298667"/>
              <a:satOff val="68"/>
              <a:lumOff val="13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rtl="0">
            <a:lnSpc>
              <a:spcPct val="90000"/>
            </a:lnSpc>
            <a:spcBef>
              <a:spcPct val="0"/>
            </a:spcBef>
            <a:spcAft>
              <a:spcPct val="35000"/>
            </a:spcAft>
            <a:buNone/>
          </a:pPr>
          <a:r>
            <a:rPr lang="en-US" sz="1200" kern="1200">
              <a:latin typeface="Bierstadt"/>
            </a:rPr>
            <a:t>Dealing with Missing value</a:t>
          </a:r>
          <a:r>
            <a:rPr lang="en-US" sz="1200" kern="1200"/>
            <a:t> (Arrival Delay)</a:t>
          </a:r>
        </a:p>
      </dsp:txBody>
      <dsp:txXfrm>
        <a:off x="1671637" y="1855300"/>
        <a:ext cx="1547812" cy="1114424"/>
      </dsp:txXfrm>
    </dsp:sp>
    <dsp:sp modelId="{1736B374-FA7A-45A0-9A69-C73A69631883}">
      <dsp:nvSpPr>
        <dsp:cNvPr id="0" name=""/>
        <dsp:cNvSpPr/>
      </dsp:nvSpPr>
      <dsp:spPr>
        <a:xfrm>
          <a:off x="1671637"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02</a:t>
          </a:r>
        </a:p>
      </dsp:txBody>
      <dsp:txXfrm>
        <a:off x="1671637" y="1112350"/>
        <a:ext cx="1547812" cy="742949"/>
      </dsp:txXfrm>
    </dsp:sp>
    <dsp:sp modelId="{6313EA10-3680-4B6F-AC40-A9062922E13C}">
      <dsp:nvSpPr>
        <dsp:cNvPr id="0" name=""/>
        <dsp:cNvSpPr/>
      </dsp:nvSpPr>
      <dsp:spPr>
        <a:xfrm>
          <a:off x="3343275" y="1112350"/>
          <a:ext cx="1547812" cy="1857374"/>
        </a:xfrm>
        <a:prstGeom prst="rect">
          <a:avLst/>
        </a:prstGeom>
        <a:solidFill>
          <a:schemeClr val="accent2">
            <a:hueOff val="597334"/>
            <a:satOff val="136"/>
            <a:lumOff val="2745"/>
            <a:alphaOff val="0"/>
          </a:schemeClr>
        </a:solidFill>
        <a:ln w="12700" cap="flat" cmpd="sng" algn="ctr">
          <a:solidFill>
            <a:schemeClr val="accent2">
              <a:hueOff val="597334"/>
              <a:satOff val="136"/>
              <a:lumOff val="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rtl="0">
            <a:lnSpc>
              <a:spcPct val="90000"/>
            </a:lnSpc>
            <a:spcBef>
              <a:spcPct val="0"/>
            </a:spcBef>
            <a:spcAft>
              <a:spcPct val="35000"/>
            </a:spcAft>
            <a:buNone/>
          </a:pPr>
          <a:r>
            <a:rPr lang="en-US" sz="1200" kern="1200">
              <a:latin typeface="Bierstadt"/>
            </a:rPr>
            <a:t>Handling outliers ("Departure Delay" &amp; "Arrival Delay" &amp; "Flight Distance")</a:t>
          </a:r>
        </a:p>
      </dsp:txBody>
      <dsp:txXfrm>
        <a:off x="3343275" y="1855300"/>
        <a:ext cx="1547812" cy="1114424"/>
      </dsp:txXfrm>
    </dsp:sp>
    <dsp:sp modelId="{9FAED23D-2A04-451D-A2B2-4753191756DF}">
      <dsp:nvSpPr>
        <dsp:cNvPr id="0" name=""/>
        <dsp:cNvSpPr/>
      </dsp:nvSpPr>
      <dsp:spPr>
        <a:xfrm>
          <a:off x="3343275"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03</a:t>
          </a:r>
        </a:p>
      </dsp:txBody>
      <dsp:txXfrm>
        <a:off x="3343275" y="1112350"/>
        <a:ext cx="1547812" cy="742949"/>
      </dsp:txXfrm>
    </dsp:sp>
    <dsp:sp modelId="{833B915C-9C2E-4168-ABF7-4407A2A553B4}">
      <dsp:nvSpPr>
        <dsp:cNvPr id="0" name=""/>
        <dsp:cNvSpPr/>
      </dsp:nvSpPr>
      <dsp:spPr>
        <a:xfrm>
          <a:off x="5014912" y="1112350"/>
          <a:ext cx="1547812" cy="1857374"/>
        </a:xfrm>
        <a:prstGeom prst="rect">
          <a:avLst/>
        </a:prstGeom>
        <a:solidFill>
          <a:schemeClr val="accent2">
            <a:hueOff val="896000"/>
            <a:satOff val="204"/>
            <a:lumOff val="4117"/>
            <a:alphaOff val="0"/>
          </a:schemeClr>
        </a:solidFill>
        <a:ln w="12700" cap="flat" cmpd="sng" algn="ctr">
          <a:solidFill>
            <a:schemeClr val="accent2">
              <a:hueOff val="896000"/>
              <a:satOff val="204"/>
              <a:lumOff val="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a:lnSpc>
              <a:spcPct val="90000"/>
            </a:lnSpc>
            <a:spcBef>
              <a:spcPct val="0"/>
            </a:spcBef>
            <a:spcAft>
              <a:spcPct val="35000"/>
            </a:spcAft>
            <a:buNone/>
          </a:pPr>
          <a:r>
            <a:rPr lang="en-US" sz="1200" kern="1200">
              <a:solidFill>
                <a:schemeClr val="bg1"/>
              </a:solidFill>
              <a:latin typeface="Calibri"/>
              <a:cs typeface="Calibri"/>
            </a:rPr>
            <a:t>Checking balance</a:t>
          </a:r>
          <a:endParaRPr lang="en-US" sz="1200" kern="1200">
            <a:solidFill>
              <a:schemeClr val="bg1"/>
            </a:solidFill>
            <a:latin typeface="Bierstadt"/>
            <a:cs typeface="Calibri"/>
          </a:endParaRPr>
        </a:p>
      </dsp:txBody>
      <dsp:txXfrm>
        <a:off x="5014912" y="1855300"/>
        <a:ext cx="1547812" cy="1114424"/>
      </dsp:txXfrm>
    </dsp:sp>
    <dsp:sp modelId="{1D7D439B-E13B-4F2B-82DC-23F83DEA9590}">
      <dsp:nvSpPr>
        <dsp:cNvPr id="0" name=""/>
        <dsp:cNvSpPr/>
      </dsp:nvSpPr>
      <dsp:spPr>
        <a:xfrm>
          <a:off x="5014912"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04</a:t>
          </a:r>
        </a:p>
      </dsp:txBody>
      <dsp:txXfrm>
        <a:off x="5014912" y="1112350"/>
        <a:ext cx="1547812" cy="742949"/>
      </dsp:txXfrm>
    </dsp:sp>
    <dsp:sp modelId="{AA325BCD-5C5B-4F13-80C9-03D2A89A6FFF}">
      <dsp:nvSpPr>
        <dsp:cNvPr id="0" name=""/>
        <dsp:cNvSpPr/>
      </dsp:nvSpPr>
      <dsp:spPr>
        <a:xfrm>
          <a:off x="6686549" y="1112350"/>
          <a:ext cx="1547812" cy="1857374"/>
        </a:xfrm>
        <a:prstGeom prst="rect">
          <a:avLst/>
        </a:prstGeom>
        <a:solidFill>
          <a:schemeClr val="accent2">
            <a:hueOff val="1194667"/>
            <a:satOff val="272"/>
            <a:lumOff val="5490"/>
            <a:alphaOff val="0"/>
          </a:schemeClr>
        </a:solidFill>
        <a:ln w="12700" cap="flat" cmpd="sng" algn="ctr">
          <a:solidFill>
            <a:schemeClr val="accent2">
              <a:hueOff val="1194667"/>
              <a:satOff val="272"/>
              <a:lumOff val="5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a:lnSpc>
              <a:spcPct val="90000"/>
            </a:lnSpc>
            <a:spcBef>
              <a:spcPct val="0"/>
            </a:spcBef>
            <a:spcAft>
              <a:spcPct val="35000"/>
            </a:spcAft>
            <a:buNone/>
          </a:pPr>
          <a:r>
            <a:rPr lang="en-US" sz="1200" kern="1200">
              <a:solidFill>
                <a:schemeClr val="bg1"/>
              </a:solidFill>
              <a:latin typeface="Calibri"/>
              <a:cs typeface="Calibri"/>
            </a:rPr>
            <a:t>Replacing rating '0' with MEAN ('0' means not applicable)</a:t>
          </a:r>
          <a:endParaRPr lang="en-US" sz="1200" kern="1200">
            <a:solidFill>
              <a:schemeClr val="bg1"/>
            </a:solidFill>
            <a:latin typeface="Bierstadt"/>
            <a:cs typeface="Calibri"/>
          </a:endParaRPr>
        </a:p>
      </dsp:txBody>
      <dsp:txXfrm>
        <a:off x="6686549" y="1855300"/>
        <a:ext cx="1547812" cy="1114424"/>
      </dsp:txXfrm>
    </dsp:sp>
    <dsp:sp modelId="{8ECCDC5B-0F0F-4187-9D87-50B4380EF4CC}">
      <dsp:nvSpPr>
        <dsp:cNvPr id="0" name=""/>
        <dsp:cNvSpPr/>
      </dsp:nvSpPr>
      <dsp:spPr>
        <a:xfrm>
          <a:off x="6686549"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05</a:t>
          </a:r>
        </a:p>
      </dsp:txBody>
      <dsp:txXfrm>
        <a:off x="6686549" y="1112350"/>
        <a:ext cx="1547812" cy="742949"/>
      </dsp:txXfrm>
    </dsp:sp>
    <dsp:sp modelId="{F6DC9CED-5F50-4182-8203-E1AED081D1F3}">
      <dsp:nvSpPr>
        <dsp:cNvPr id="0" name=""/>
        <dsp:cNvSpPr/>
      </dsp:nvSpPr>
      <dsp:spPr>
        <a:xfrm>
          <a:off x="8358187" y="1112350"/>
          <a:ext cx="1547812" cy="1857374"/>
        </a:xfrm>
        <a:prstGeom prst="rect">
          <a:avLst/>
        </a:prstGeom>
        <a:solidFill>
          <a:schemeClr val="accent2">
            <a:hueOff val="1493334"/>
            <a:satOff val="340"/>
            <a:lumOff val="6862"/>
            <a:alphaOff val="0"/>
          </a:schemeClr>
        </a:solidFill>
        <a:ln w="12700" cap="flat" cmpd="sng" algn="ctr">
          <a:solidFill>
            <a:schemeClr val="accent2">
              <a:hueOff val="1493334"/>
              <a:satOff val="340"/>
              <a:lumOff val="6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rtl="0">
            <a:lnSpc>
              <a:spcPct val="90000"/>
            </a:lnSpc>
            <a:spcBef>
              <a:spcPct val="0"/>
            </a:spcBef>
            <a:spcAft>
              <a:spcPct val="35000"/>
            </a:spcAft>
            <a:buNone/>
          </a:pPr>
          <a:r>
            <a:rPr lang="en-US" sz="1200" kern="1200">
              <a:solidFill>
                <a:schemeClr val="bg1"/>
              </a:solidFill>
              <a:latin typeface="Calibri"/>
              <a:cs typeface="Calibri"/>
            </a:rPr>
            <a:t>Split the dataset according to generations</a:t>
          </a:r>
        </a:p>
      </dsp:txBody>
      <dsp:txXfrm>
        <a:off x="8358187" y="1855300"/>
        <a:ext cx="1547812" cy="1114424"/>
      </dsp:txXfrm>
    </dsp:sp>
    <dsp:sp modelId="{C1016035-E599-4A08-9C6F-6C5157DD030E}">
      <dsp:nvSpPr>
        <dsp:cNvPr id="0" name=""/>
        <dsp:cNvSpPr/>
      </dsp:nvSpPr>
      <dsp:spPr>
        <a:xfrm>
          <a:off x="8358187"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06</a:t>
          </a:r>
        </a:p>
      </dsp:txBody>
      <dsp:txXfrm>
        <a:off x="8358187" y="1112350"/>
        <a:ext cx="1547812" cy="742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6F958-AEAB-49A8-9435-6005DCE2CF37}">
      <dsp:nvSpPr>
        <dsp:cNvPr id="0" name=""/>
        <dsp:cNvSpPr/>
      </dsp:nvSpPr>
      <dsp:spPr>
        <a:xfrm>
          <a:off x="0" y="51681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43F87-8149-41C4-9E67-4C29AB509331}">
      <dsp:nvSpPr>
        <dsp:cNvPr id="0" name=""/>
        <dsp:cNvSpPr/>
      </dsp:nvSpPr>
      <dsp:spPr>
        <a:xfrm>
          <a:off x="302772" y="16257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Gender</a:t>
          </a:r>
        </a:p>
      </dsp:txBody>
      <dsp:txXfrm>
        <a:off x="337357" y="197162"/>
        <a:ext cx="4169645" cy="639310"/>
      </dsp:txXfrm>
    </dsp:sp>
    <dsp:sp modelId="{C0AA5754-0079-4B3F-896D-D56133FD3F84}">
      <dsp:nvSpPr>
        <dsp:cNvPr id="0" name=""/>
        <dsp:cNvSpPr/>
      </dsp:nvSpPr>
      <dsp:spPr>
        <a:xfrm>
          <a:off x="0" y="160545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8F0A70-AD6C-4495-A5F5-4A7F822E886C}">
      <dsp:nvSpPr>
        <dsp:cNvPr id="0" name=""/>
        <dsp:cNvSpPr/>
      </dsp:nvSpPr>
      <dsp:spPr>
        <a:xfrm>
          <a:off x="302772" y="125121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rtl="0">
            <a:lnSpc>
              <a:spcPct val="90000"/>
            </a:lnSpc>
            <a:spcBef>
              <a:spcPct val="0"/>
            </a:spcBef>
            <a:spcAft>
              <a:spcPct val="35000"/>
            </a:spcAft>
            <a:buNone/>
          </a:pPr>
          <a:r>
            <a:rPr lang="en-US" sz="2400" kern="1200">
              <a:solidFill>
                <a:schemeClr val="tx1"/>
              </a:solidFill>
              <a:latin typeface="Calibri"/>
              <a:cs typeface="Calibri"/>
            </a:rPr>
            <a:t>Customer Type</a:t>
          </a:r>
        </a:p>
      </dsp:txBody>
      <dsp:txXfrm>
        <a:off x="337357" y="1285802"/>
        <a:ext cx="4169645" cy="639310"/>
      </dsp:txXfrm>
    </dsp:sp>
    <dsp:sp modelId="{46B5A818-083B-4F9B-B9F2-5D0631A62169}">
      <dsp:nvSpPr>
        <dsp:cNvPr id="0" name=""/>
        <dsp:cNvSpPr/>
      </dsp:nvSpPr>
      <dsp:spPr>
        <a:xfrm>
          <a:off x="0" y="269409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44489A-AE65-41C6-AAA6-AB3DF9E7662E}">
      <dsp:nvSpPr>
        <dsp:cNvPr id="0" name=""/>
        <dsp:cNvSpPr/>
      </dsp:nvSpPr>
      <dsp:spPr>
        <a:xfrm>
          <a:off x="302772" y="233985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Pre-boarding and onboarding</a:t>
          </a:r>
        </a:p>
      </dsp:txBody>
      <dsp:txXfrm>
        <a:off x="337357" y="2374442"/>
        <a:ext cx="4169645" cy="639310"/>
      </dsp:txXfrm>
    </dsp:sp>
    <dsp:sp modelId="{720A9C40-25C5-4828-BE8E-4351A033C404}">
      <dsp:nvSpPr>
        <dsp:cNvPr id="0" name=""/>
        <dsp:cNvSpPr/>
      </dsp:nvSpPr>
      <dsp:spPr>
        <a:xfrm>
          <a:off x="0" y="378273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1356DB-7EB3-4E7D-8702-C77B821BCADD}">
      <dsp:nvSpPr>
        <dsp:cNvPr id="0" name=""/>
        <dsp:cNvSpPr/>
      </dsp:nvSpPr>
      <dsp:spPr>
        <a:xfrm>
          <a:off x="302772" y="342849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Age</a:t>
          </a:r>
        </a:p>
      </dsp:txBody>
      <dsp:txXfrm>
        <a:off x="337357" y="3463082"/>
        <a:ext cx="4169645" cy="639310"/>
      </dsp:txXfrm>
    </dsp:sp>
    <dsp:sp modelId="{F031E5A1-40CC-4587-AA0B-6E2A203665F6}">
      <dsp:nvSpPr>
        <dsp:cNvPr id="0" name=""/>
        <dsp:cNvSpPr/>
      </dsp:nvSpPr>
      <dsp:spPr>
        <a:xfrm>
          <a:off x="0" y="487137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5CABCC-24C4-488C-910C-4F1B10927884}">
      <dsp:nvSpPr>
        <dsp:cNvPr id="0" name=""/>
        <dsp:cNvSpPr/>
      </dsp:nvSpPr>
      <dsp:spPr>
        <a:xfrm>
          <a:off x="302772" y="451713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rtl="0">
            <a:lnSpc>
              <a:spcPct val="90000"/>
            </a:lnSpc>
            <a:spcBef>
              <a:spcPct val="0"/>
            </a:spcBef>
            <a:spcAft>
              <a:spcPct val="35000"/>
            </a:spcAft>
            <a:buNone/>
          </a:pPr>
          <a:r>
            <a:rPr lang="en-US" sz="2400" kern="1200">
              <a:solidFill>
                <a:schemeClr val="tx1"/>
              </a:solidFill>
              <a:latin typeface="Bierstadt"/>
            </a:rPr>
            <a:t>Class Type</a:t>
          </a:r>
          <a:endParaRPr lang="en-US" sz="2400" kern="1200">
            <a:solidFill>
              <a:schemeClr val="tx1"/>
            </a:solidFill>
          </a:endParaRPr>
        </a:p>
      </dsp:txBody>
      <dsp:txXfrm>
        <a:off x="337357" y="4551722"/>
        <a:ext cx="4169645"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01293-67AF-4638-848A-611D4762E09D}">
      <dsp:nvSpPr>
        <dsp:cNvPr id="0" name=""/>
        <dsp:cNvSpPr/>
      </dsp:nvSpPr>
      <dsp:spPr>
        <a:xfrm>
          <a:off x="0" y="916297"/>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11F1D-C74B-478C-82D8-B2557C718C94}">
      <dsp:nvSpPr>
        <dsp:cNvPr id="0" name=""/>
        <dsp:cNvSpPr/>
      </dsp:nvSpPr>
      <dsp:spPr>
        <a:xfrm>
          <a:off x="511717" y="1296913"/>
          <a:ext cx="930394" cy="930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4B0E32-6EDE-4B51-B919-13967A7D8352}">
      <dsp:nvSpPr>
        <dsp:cNvPr id="0" name=""/>
        <dsp:cNvSpPr/>
      </dsp:nvSpPr>
      <dsp:spPr>
        <a:xfrm>
          <a:off x="1953828" y="916297"/>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1066800">
            <a:lnSpc>
              <a:spcPct val="90000"/>
            </a:lnSpc>
            <a:spcBef>
              <a:spcPct val="0"/>
            </a:spcBef>
            <a:spcAft>
              <a:spcPct val="35000"/>
            </a:spcAft>
            <a:buNone/>
          </a:pPr>
          <a:r>
            <a:rPr lang="en-US" sz="2400" kern="1200"/>
            <a:t>Chi-Square – filter out top 15 features</a:t>
          </a:r>
        </a:p>
      </dsp:txBody>
      <dsp:txXfrm>
        <a:off x="1953828" y="916297"/>
        <a:ext cx="4101621" cy="1691626"/>
      </dsp:txXfrm>
    </dsp:sp>
    <dsp:sp modelId="{A7C5F140-99EE-4235-87CD-917A5058EC2D}">
      <dsp:nvSpPr>
        <dsp:cNvPr id="0" name=""/>
        <dsp:cNvSpPr/>
      </dsp:nvSpPr>
      <dsp:spPr>
        <a:xfrm>
          <a:off x="0" y="3030830"/>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0BF07-926A-47BD-9AA7-E11BCF68B41F}">
      <dsp:nvSpPr>
        <dsp:cNvPr id="0" name=""/>
        <dsp:cNvSpPr/>
      </dsp:nvSpPr>
      <dsp:spPr>
        <a:xfrm>
          <a:off x="511717" y="3411446"/>
          <a:ext cx="930394" cy="930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85606C-D3A8-427A-9064-FB2F5E5AC96F}">
      <dsp:nvSpPr>
        <dsp:cNvPr id="0" name=""/>
        <dsp:cNvSpPr/>
      </dsp:nvSpPr>
      <dsp:spPr>
        <a:xfrm>
          <a:off x="1953828" y="3030830"/>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1066800">
            <a:lnSpc>
              <a:spcPct val="90000"/>
            </a:lnSpc>
            <a:spcBef>
              <a:spcPct val="0"/>
            </a:spcBef>
            <a:spcAft>
              <a:spcPct val="35000"/>
            </a:spcAft>
            <a:buNone/>
          </a:pPr>
          <a:r>
            <a:rPr lang="en-US" sz="2400" kern="1200"/>
            <a:t>Wrapper Method – features are inherently important in contributing towards the passenger satisfaction</a:t>
          </a:r>
        </a:p>
      </dsp:txBody>
      <dsp:txXfrm>
        <a:off x="1953828" y="3030830"/>
        <a:ext cx="4101621" cy="16916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466E0-0EF9-4B32-9C76-10EFAF33923F}">
      <dsp:nvSpPr>
        <dsp:cNvPr id="0" name=""/>
        <dsp:cNvSpPr/>
      </dsp:nvSpPr>
      <dsp:spPr>
        <a:xfrm>
          <a:off x="853991" y="556"/>
          <a:ext cx="1014363" cy="10143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15F20-1C7D-4114-89F4-DB8F1533EA90}">
      <dsp:nvSpPr>
        <dsp:cNvPr id="0" name=""/>
        <dsp:cNvSpPr/>
      </dsp:nvSpPr>
      <dsp:spPr>
        <a:xfrm>
          <a:off x="1070167" y="216732"/>
          <a:ext cx="582011" cy="5820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0836F8-C76A-40DA-9635-D38A79C9AA6E}">
      <dsp:nvSpPr>
        <dsp:cNvPr id="0" name=""/>
        <dsp:cNvSpPr/>
      </dsp:nvSpPr>
      <dsp:spPr>
        <a:xfrm>
          <a:off x="529727" y="1330869"/>
          <a:ext cx="1662890" cy="6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kern="1200">
              <a:solidFill>
                <a:schemeClr val="bg1"/>
              </a:solidFill>
            </a:rPr>
            <a:t>Decision tree</a:t>
          </a:r>
        </a:p>
      </dsp:txBody>
      <dsp:txXfrm>
        <a:off x="529727" y="1330869"/>
        <a:ext cx="1662890" cy="665156"/>
      </dsp:txXfrm>
    </dsp:sp>
    <dsp:sp modelId="{C9108C45-E886-49A1-9202-F884819A98EC}">
      <dsp:nvSpPr>
        <dsp:cNvPr id="0" name=""/>
        <dsp:cNvSpPr/>
      </dsp:nvSpPr>
      <dsp:spPr>
        <a:xfrm>
          <a:off x="2807888" y="556"/>
          <a:ext cx="1014363" cy="10143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A6C8E-663B-4CD7-85A9-308BC34AC337}">
      <dsp:nvSpPr>
        <dsp:cNvPr id="0" name=""/>
        <dsp:cNvSpPr/>
      </dsp:nvSpPr>
      <dsp:spPr>
        <a:xfrm>
          <a:off x="3024063" y="216732"/>
          <a:ext cx="582011" cy="5820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0B2C4-63EA-483E-95D1-F0C890E449CE}">
      <dsp:nvSpPr>
        <dsp:cNvPr id="0" name=""/>
        <dsp:cNvSpPr/>
      </dsp:nvSpPr>
      <dsp:spPr>
        <a:xfrm>
          <a:off x="2483624" y="1330869"/>
          <a:ext cx="1662890" cy="6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kern="1200">
              <a:solidFill>
                <a:schemeClr val="bg1"/>
              </a:solidFill>
            </a:rPr>
            <a:t>Random forest</a:t>
          </a:r>
        </a:p>
      </dsp:txBody>
      <dsp:txXfrm>
        <a:off x="2483624" y="1330869"/>
        <a:ext cx="1662890" cy="665156"/>
      </dsp:txXfrm>
    </dsp:sp>
    <dsp:sp modelId="{629B8A60-DDA0-4660-886E-C1742EA7BCAE}">
      <dsp:nvSpPr>
        <dsp:cNvPr id="0" name=""/>
        <dsp:cNvSpPr/>
      </dsp:nvSpPr>
      <dsp:spPr>
        <a:xfrm>
          <a:off x="4761784" y="556"/>
          <a:ext cx="1014363" cy="10143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08FAE-59F2-4532-B092-3F193E4E9D2F}">
      <dsp:nvSpPr>
        <dsp:cNvPr id="0" name=""/>
        <dsp:cNvSpPr/>
      </dsp:nvSpPr>
      <dsp:spPr>
        <a:xfrm>
          <a:off x="4977960" y="216732"/>
          <a:ext cx="582011" cy="5820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3F70F-A9AE-4E06-9998-1985E37D5FE2}">
      <dsp:nvSpPr>
        <dsp:cNvPr id="0" name=""/>
        <dsp:cNvSpPr/>
      </dsp:nvSpPr>
      <dsp:spPr>
        <a:xfrm>
          <a:off x="4437520" y="1330869"/>
          <a:ext cx="1662890" cy="6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kern="1200">
              <a:solidFill>
                <a:schemeClr val="bg1"/>
              </a:solidFill>
            </a:rPr>
            <a:t>Grid-search</a:t>
          </a:r>
        </a:p>
      </dsp:txBody>
      <dsp:txXfrm>
        <a:off x="4437520" y="1330869"/>
        <a:ext cx="1662890" cy="665156"/>
      </dsp:txXfrm>
    </dsp:sp>
    <dsp:sp modelId="{D225938B-D3F0-40B8-B231-A4927C316542}">
      <dsp:nvSpPr>
        <dsp:cNvPr id="0" name=""/>
        <dsp:cNvSpPr/>
      </dsp:nvSpPr>
      <dsp:spPr>
        <a:xfrm>
          <a:off x="6715681" y="556"/>
          <a:ext cx="1014363" cy="10143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1783A-845F-491E-B7B0-9CC51513DE64}">
      <dsp:nvSpPr>
        <dsp:cNvPr id="0" name=""/>
        <dsp:cNvSpPr/>
      </dsp:nvSpPr>
      <dsp:spPr>
        <a:xfrm>
          <a:off x="6931856" y="216732"/>
          <a:ext cx="582011" cy="5820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F8F67-D376-4B1C-8E4B-E22B99E032E6}">
      <dsp:nvSpPr>
        <dsp:cNvPr id="0" name=""/>
        <dsp:cNvSpPr/>
      </dsp:nvSpPr>
      <dsp:spPr>
        <a:xfrm>
          <a:off x="6391417" y="1330869"/>
          <a:ext cx="1662890" cy="6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rtl="0">
            <a:lnSpc>
              <a:spcPct val="100000"/>
            </a:lnSpc>
            <a:spcBef>
              <a:spcPct val="0"/>
            </a:spcBef>
            <a:spcAft>
              <a:spcPct val="35000"/>
            </a:spcAft>
            <a:buNone/>
            <a:defRPr cap="all"/>
          </a:pPr>
          <a:r>
            <a:rPr lang="en-US" sz="2100" b="1" kern="1200">
              <a:solidFill>
                <a:schemeClr val="bg1"/>
              </a:solidFill>
              <a:latin typeface="Bierstadt"/>
            </a:rPr>
            <a:t>LGBM Classifier</a:t>
          </a:r>
          <a:endParaRPr lang="en-US" sz="2100" b="1" kern="1200">
            <a:solidFill>
              <a:schemeClr val="bg1"/>
            </a:solidFill>
          </a:endParaRPr>
        </a:p>
      </dsp:txBody>
      <dsp:txXfrm>
        <a:off x="6391417" y="1330869"/>
        <a:ext cx="1662890" cy="66515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1F5542-3873-475C-9A9B-95D6879BCEF1}" type="datetimeFigureOut">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2A68B-D7AF-4B53-85A4-F53E318CFCDA}" type="slidenum">
              <a:t>‹#›</a:t>
            </a:fld>
            <a:endParaRPr lang="en-US"/>
          </a:p>
        </p:txBody>
      </p:sp>
    </p:spTree>
    <p:extLst>
      <p:ext uri="{BB962C8B-B14F-4D97-AF65-F5344CB8AC3E}">
        <p14:creationId xmlns:p14="http://schemas.microsoft.com/office/powerpoint/2010/main" val="1008892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Good day everyone, we are </a:t>
            </a:r>
            <a:r>
              <a:rPr lang="en-US" err="1">
                <a:cs typeface="Calibri"/>
              </a:rPr>
              <a:t>yaxin</a:t>
            </a:r>
            <a:r>
              <a:rPr lang="en-US">
                <a:cs typeface="Calibri"/>
              </a:rPr>
              <a:t>,  </a:t>
            </a:r>
            <a:r>
              <a:rPr lang="en-US" err="1">
                <a:cs typeface="Calibri"/>
              </a:rPr>
              <a:t>nivedha</a:t>
            </a:r>
            <a:r>
              <a:rPr lang="en-US">
                <a:cs typeface="Calibri"/>
              </a:rPr>
              <a:t> and </a:t>
            </a:r>
            <a:r>
              <a:rPr lang="en-US"/>
              <a:t>kay </a:t>
            </a:r>
            <a:r>
              <a:rPr lang="en-US">
                <a:cs typeface="Calibri"/>
              </a:rPr>
              <a:t>from team 9. we will be presenting </a:t>
            </a:r>
            <a:r>
              <a:rPr lang="en-US" err="1">
                <a:cs typeface="Calibri"/>
              </a:rPr>
              <a:t>abt</a:t>
            </a:r>
            <a:r>
              <a:rPr lang="en-US">
                <a:cs typeface="Calibri"/>
              </a:rPr>
              <a:t> </a:t>
            </a:r>
            <a:r>
              <a:rPr lang="en-US"/>
              <a:t>SC1015 Mini Project which is Airline Passenger Satisfaction dataset, source is taken from </a:t>
            </a:r>
            <a:r>
              <a:rPr lang="en-US" err="1"/>
              <a:t>kaggle</a:t>
            </a:r>
            <a:endParaRPr lang="en-US" err="1">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a:t>
            </a:fld>
            <a:endParaRPr lang="en-US"/>
          </a:p>
        </p:txBody>
      </p:sp>
    </p:spTree>
    <p:extLst>
      <p:ext uri="{BB962C8B-B14F-4D97-AF65-F5344CB8AC3E}">
        <p14:creationId xmlns:p14="http://schemas.microsoft.com/office/powerpoint/2010/main" val="415683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t>11</a:t>
            </a:fld>
            <a:endParaRPr lang="en-US"/>
          </a:p>
        </p:txBody>
      </p:sp>
    </p:spTree>
    <p:extLst>
      <p:ext uri="{BB962C8B-B14F-4D97-AF65-F5344CB8AC3E}">
        <p14:creationId xmlns:p14="http://schemas.microsoft.com/office/powerpoint/2010/main" val="93118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We're looking at satisfaction ratings in different categories like gender, customer type, pre-boarding and onboarding, age, and travel class type.</a:t>
            </a:r>
          </a:p>
          <a:p>
            <a:r>
              <a:rPr lang="en-US"/>
              <a:t>We want to see if there are any differences in satisfaction levels across these categories and understand what factors impact passenger satisfaction.</a:t>
            </a:r>
            <a:endParaRPr lang="en-US">
              <a:cs typeface="Calibri"/>
            </a:endParaRPr>
          </a:p>
          <a:p>
            <a:r>
              <a:rPr lang="en-US"/>
              <a:t>This analysis can help airlines improve the overall customer experience for all passengers. </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12</a:t>
            </a:fld>
            <a:endParaRPr lang="en-US"/>
          </a:p>
        </p:txBody>
      </p:sp>
    </p:spTree>
    <p:extLst>
      <p:ext uri="{BB962C8B-B14F-4D97-AF65-F5344CB8AC3E}">
        <p14:creationId xmlns:p14="http://schemas.microsoft.com/office/powerpoint/2010/main" val="329901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Speech-</a:t>
            </a:r>
          </a:p>
          <a:p>
            <a:pPr marL="171450" indent="-171450">
              <a:buFont typeface="Arial"/>
              <a:buChar char="•"/>
            </a:pPr>
            <a:r>
              <a:rPr lang="en-US"/>
              <a:t>Gender has a negligible impact on satisfaction, as both genders reported similar levels of satisfaction or dissatisfaction based on their ratings.</a:t>
            </a:r>
            <a:endParaRPr lang="en-US">
              <a:cs typeface="Calibri" panose="020F0502020204030204"/>
            </a:endParaRPr>
          </a:p>
          <a:p>
            <a:pPr marL="171450" indent="-171450">
              <a:buFont typeface="Arial"/>
              <a:buChar char="•"/>
            </a:pPr>
            <a:r>
              <a:rPr lang="en-US"/>
              <a:t>Our observation suggests that first-time passengers are generally dissatisfied with the flight, while 82% of the passengers are returning customers.</a:t>
            </a:r>
            <a:endParaRPr lang="en-US">
              <a:cs typeface="+mn-lt"/>
            </a:endParaRPr>
          </a:p>
          <a:p>
            <a:pPr marL="171450" indent="-171450">
              <a:buFont typeface="Arial"/>
              <a:buChar char="•"/>
            </a:pPr>
            <a:r>
              <a:rPr lang="en-US"/>
              <a:t>The data shows that despite having a high number of returning passengers, there is a significant level of dissatisfaction among both first-time and loyal customers. </a:t>
            </a:r>
            <a:endParaRPr lang="en-US">
              <a:cs typeface="Calibri"/>
            </a:endParaRPr>
          </a:p>
          <a:p>
            <a:pPr marL="171450" indent="-171450">
              <a:buFont typeface="Arial"/>
              <a:buChar char="•"/>
            </a:pPr>
            <a:r>
              <a:rPr lang="en-US"/>
              <a:t>We observed that the majority of first-time passengers are not satisfied with their flight experience, while a significant portion (82%) of the passengers are returning customers. However, regardless of customer loyalty, there appears to be a high level of dissatisfaction among the passengers. This suggests that the airline should prioritize enhancing the overall customer experience to improve satisfaction and retain loyal customers.</a:t>
            </a:r>
            <a:endParaRPr lang="en-US">
              <a:cs typeface="Calibri"/>
            </a:endParaRPr>
          </a:p>
          <a:p>
            <a:br>
              <a:rPr lang="en-US">
                <a:cs typeface="+mn-lt"/>
              </a:rPr>
            </a:b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13</a:t>
            </a:fld>
            <a:endParaRPr lang="en-US"/>
          </a:p>
        </p:txBody>
      </p:sp>
    </p:spTree>
    <p:extLst>
      <p:ext uri="{BB962C8B-B14F-4D97-AF65-F5344CB8AC3E}">
        <p14:creationId xmlns:p14="http://schemas.microsoft.com/office/powerpoint/2010/main" val="785643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we're going to explore how pre-boarding and onboard services affect passengers' flight experience. We'll be looking at various ratings for services like check-in, boarding, and food to see how they contribute to overall satisfaction levels</a:t>
            </a:r>
          </a:p>
        </p:txBody>
      </p:sp>
      <p:sp>
        <p:nvSpPr>
          <p:cNvPr id="4" name="Slide Number Placeholder 3"/>
          <p:cNvSpPr>
            <a:spLocks noGrp="1"/>
          </p:cNvSpPr>
          <p:nvPr>
            <p:ph type="sldNum" sz="quarter" idx="5"/>
          </p:nvPr>
        </p:nvSpPr>
        <p:spPr/>
        <p:txBody>
          <a:bodyPr/>
          <a:lstStyle/>
          <a:p>
            <a:fld id="{A092A68B-D7AF-4B53-85A4-F53E318CFCDA}" type="slidenum">
              <a:rPr lang="en-US"/>
              <a:t>14</a:t>
            </a:fld>
            <a:endParaRPr lang="en-US"/>
          </a:p>
        </p:txBody>
      </p:sp>
    </p:spTree>
    <p:extLst>
      <p:ext uri="{BB962C8B-B14F-4D97-AF65-F5344CB8AC3E}">
        <p14:creationId xmlns:p14="http://schemas.microsoft.com/office/powerpoint/2010/main" val="2247317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Observations:</a:t>
            </a:r>
            <a:endParaRPr lang="en-US">
              <a:cs typeface="Calibri"/>
            </a:endParaRPr>
          </a:p>
          <a:p>
            <a:r>
              <a:rPr lang="en-US"/>
              <a:t>#### Majority of passengers rated Ease of Online Booking as 1-3.</a:t>
            </a:r>
            <a:endParaRPr lang="en-US">
              <a:cs typeface="Calibri"/>
            </a:endParaRPr>
          </a:p>
          <a:p>
            <a:r>
              <a:rPr lang="en-US"/>
              <a:t>#### Passengers seem to be satisfied with Baggage Handling since more than half of people rated it as 4-5.</a:t>
            </a:r>
            <a:endParaRPr lang="en-US">
              <a:cs typeface="Calibri"/>
            </a:endParaRPr>
          </a:p>
          <a:p>
            <a:r>
              <a:rPr lang="en-US"/>
              <a:t>#### Online Boarding and On-board Service play a critical role in determining passenger satisfaction since a majority of those who rated it between 1-3 expressed dissatisfaction with the overall service.</a:t>
            </a:r>
            <a:endParaRPr lang="en-US">
              <a:cs typeface="Calibri"/>
            </a:endParaRPr>
          </a:p>
          <a:p>
            <a:r>
              <a:rPr lang="en-US"/>
              <a:t>#### The airline should prioritize improving the dissatisfactory pre-boarding services to enhance the overall customer experience.</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15</a:t>
            </a:fld>
            <a:endParaRPr lang="en-US"/>
          </a:p>
        </p:txBody>
      </p:sp>
    </p:spTree>
    <p:extLst>
      <p:ext uri="{BB962C8B-B14F-4D97-AF65-F5344CB8AC3E}">
        <p14:creationId xmlns:p14="http://schemas.microsoft.com/office/powerpoint/2010/main" val="4091109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a:t>
            </a:r>
          </a:p>
          <a:p>
            <a:r>
              <a:rPr lang="en-US"/>
              <a:t>We conducted a study to determine if there were any differences in passenger satisfaction levels between different travel classes.</a:t>
            </a:r>
            <a:endParaRPr lang="en-US">
              <a:cs typeface="Calibri" panose="020F0502020204030204"/>
            </a:endParaRPr>
          </a:p>
          <a:p>
            <a:r>
              <a:rPr lang="en-US"/>
              <a:t>We found that Business Class passengers reported significantly higher satisfaction levels, particularly with regard to spacious leg room and most in-flight services, but were less satisfied with food and drinks. Economy Class passengers generally reported average satisfaction levels, with some slight dissatisfaction with </a:t>
            </a:r>
            <a:r>
              <a:rPr lang="en-US" err="1"/>
              <a:t>wifi</a:t>
            </a:r>
            <a:r>
              <a:rPr lang="en-US"/>
              <a:t>, while Economy Plus passengers had no significant satisfaction ratings across all services, with fewer passengers in this class.</a:t>
            </a:r>
            <a:endParaRPr lang="en-US">
              <a:cs typeface="Calibri" panose="020F0502020204030204"/>
            </a:endParaRPr>
          </a:p>
          <a:p>
            <a:r>
              <a:rPr lang="en-US"/>
              <a:t>One area where the airline excelled was in maintaining cleanliness during flights, with both Economy and Business classes receiving average to above-average ratings in this regard. Additionally, this shows that flight crews provided attentive service to all customers, regardless of their travel class, which contributed to overall high satisfaction ratings.</a:t>
            </a:r>
            <a:endParaRPr lang="en-US">
              <a:cs typeface="Calibri" panose="020F0502020204030204"/>
            </a:endParaRPr>
          </a:p>
          <a:p>
            <a:pPr>
              <a:buFont typeface="Arial"/>
            </a:pPr>
            <a:endParaRPr lang="en-US">
              <a:cs typeface="Calibri" panose="020F0502020204030204"/>
            </a:endParaRPr>
          </a:p>
          <a:p>
            <a:endParaRPr lang="en-US">
              <a:cs typeface="Calibri" panose="020F0502020204030204"/>
            </a:endParaRPr>
          </a:p>
          <a:p>
            <a:r>
              <a:rPr lang="en-US"/>
              <a:t>#### Observations: </a:t>
            </a:r>
          </a:p>
          <a:p>
            <a:r>
              <a:rPr lang="en-US"/>
              <a:t>#### Business class passengers gave significantly higher satisfaction ratings for their spacious leg room and almost all in-flight services, while feeling average for wifi service.</a:t>
            </a:r>
          </a:p>
          <a:p>
            <a:r>
              <a:rPr lang="en-US"/>
              <a:t>#### Majority of passengers from Business Class are satisfied with overall flight service based on these in-flight services.</a:t>
            </a:r>
          </a:p>
          <a:p>
            <a:r>
              <a:rPr lang="en-US"/>
              <a:t>#### Economy class passengers mostly rated the services as average, but expressed slight dissatisfaction with wifi service, while expressing slight satisfaction with in-flight service.</a:t>
            </a:r>
          </a:p>
          <a:p>
            <a:r>
              <a:rPr lang="en-US"/>
              <a:t>#### Most of passengers from Economy Class were dissatisfied with overall flight service.</a:t>
            </a:r>
          </a:p>
          <a:p>
            <a:r>
              <a:rPr lang="en-US"/>
              <a:t>#### Economy Plus passengers rated all services as so-so, with fewer passengers choosing this class.</a:t>
            </a:r>
          </a:p>
          <a:p>
            <a:r>
              <a:rPr lang="en-US"/>
              <a:t>#### Based on the ratings,it seems that the wifi speed in the business class section is average, whereas passengers perceive the wifi services in the economy class area to be of poor quality.</a:t>
            </a:r>
          </a:p>
          <a:p>
            <a:r>
              <a:rPr lang="en-US"/>
              <a:t>#### It conclude that the airline is attentive and provided equal service to all customers, resulting in relatively high satisfaction ratings across all classes.</a:t>
            </a:r>
          </a:p>
          <a:p>
            <a:pPr marL="171450" indent="-171450">
              <a:buFont typeface="Calibri,Sans-Serif"/>
              <a:buChar char="-"/>
            </a:pPr>
            <a:endParaRPr lang="en-US">
              <a:cs typeface="Calibri" panose="020F0502020204030204"/>
            </a:endParaRPr>
          </a:p>
          <a:p>
            <a:pPr marL="171450" indent="-171450">
              <a:buFont typeface="Calibri,Sans-Serif"/>
              <a:buChar char="-"/>
            </a:pP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A092A68B-D7AF-4B53-85A4-F53E318CFCDA}" type="slidenum">
              <a:rPr lang="en-US"/>
              <a:t>16</a:t>
            </a:fld>
            <a:endParaRPr lang="en-US"/>
          </a:p>
        </p:txBody>
      </p:sp>
    </p:spTree>
    <p:extLst>
      <p:ext uri="{BB962C8B-B14F-4D97-AF65-F5344CB8AC3E}">
        <p14:creationId xmlns:p14="http://schemas.microsoft.com/office/powerpoint/2010/main" val="1812282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we found is that most people who have long-distance flights or are traveling for business tend to go for Business Class. And it seems like those passengers who have longer flight distances are generally more satisfied with their flight experience, maybe because they get access to those fancy Business Class facilities</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17</a:t>
            </a:fld>
            <a:endParaRPr lang="en-US"/>
          </a:p>
        </p:txBody>
      </p:sp>
    </p:spTree>
    <p:extLst>
      <p:ext uri="{BB962C8B-B14F-4D97-AF65-F5344CB8AC3E}">
        <p14:creationId xmlns:p14="http://schemas.microsoft.com/office/powerpoint/2010/main" val="1541603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"Heatmap analysis helps prioritize influential variables for customer satisfaction."</a:t>
            </a:r>
          </a:p>
          <a:p>
            <a:pPr marL="285750" indent="-285750">
              <a:buFont typeface="Arial"/>
              <a:buChar char="•"/>
            </a:pPr>
            <a:endParaRPr lang="en-US">
              <a:cs typeface="Calibri"/>
            </a:endParaRPr>
          </a:p>
          <a:p>
            <a:r>
              <a:rPr lang="en-US"/>
              <a:t>, it is estimated that the length of delay in arrival depends on the length of delay in departure which is linear.</a:t>
            </a:r>
            <a:endParaRPr lang="en-US">
              <a:cs typeface="Calibri"/>
            </a:endParaRPr>
          </a:p>
          <a:p>
            <a:r>
              <a:rPr lang="en-US"/>
              <a:t>So if the airline passenger's flight time is delayed for a certain time at departure, then the flight time will also be delayed by the same amount of time at landing (provided the plane does not accelerate during the flight to make up for wasted time and also as long as there are no other technical constraints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18</a:t>
            </a:fld>
            <a:endParaRPr lang="en-US"/>
          </a:p>
        </p:txBody>
      </p:sp>
    </p:spTree>
    <p:extLst>
      <p:ext uri="{BB962C8B-B14F-4D97-AF65-F5344CB8AC3E}">
        <p14:creationId xmlns:p14="http://schemas.microsoft.com/office/powerpoint/2010/main" val="316524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analysis provides insights into the satisfaction levels of customers based on their age, helping to identify any age-related patterns or trends in customer satisfaction. As from the boxplot, our majority of customers age is ranging from 30 to 50. </a:t>
            </a:r>
          </a:p>
          <a:p>
            <a:endParaRPr lang="en-US"/>
          </a:p>
          <a:p>
            <a:r>
              <a:rPr lang="en-US"/>
              <a:t>So, from the analysis, we found out that the age group of 39-60 have higher expectations, which is clear from their higher satisfaction levels compared to other age groups.</a:t>
            </a:r>
            <a:endParaRPr lang="en-US">
              <a:cs typeface="Calibri"/>
            </a:endParaRPr>
          </a:p>
          <a:p>
            <a:r>
              <a:rPr lang="en-US"/>
              <a:t>This means that the airline needs to pay special attention to meet the expectations and preferences of customers in this age group, so they continue to feel satisfied and loyal towards the airline.</a:t>
            </a:r>
            <a:endParaRPr lang="en-US">
              <a:cs typeface="Calibri"/>
            </a:endParaRPr>
          </a:p>
          <a:p>
            <a:r>
              <a:rPr lang="en-US"/>
              <a:t>By factoring in the age of customers in our satisfaction analysis, the airline can customize their strategies and offerings to cater to the unique needs of each age group. This will ultimately improve overall customer satisfaction.</a:t>
            </a:r>
          </a:p>
          <a:p>
            <a:endParaRPr lang="en-US"/>
          </a:p>
          <a:p>
            <a:pPr marL="171450" indent="-171450">
              <a:buFont typeface="Arial,Sans-Serif"/>
              <a:buChar char="•"/>
            </a:pP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19</a:t>
            </a:fld>
            <a:endParaRPr lang="en-US"/>
          </a:p>
        </p:txBody>
      </p:sp>
    </p:spTree>
    <p:extLst>
      <p:ext uri="{BB962C8B-B14F-4D97-AF65-F5344CB8AC3E}">
        <p14:creationId xmlns:p14="http://schemas.microsoft.com/office/powerpoint/2010/main" val="859109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Speech –</a:t>
            </a:r>
          </a:p>
          <a:p>
            <a:r>
              <a:rPr lang="en-US"/>
              <a:t>So, as part of our analysis, we're interested in exploring the satisfaction levels across different generations. We want to see if there are any specific issues or significant differences in service ratings for children, adults, and the elderly. Our main focus will be on the mid-age millennials and generations, who make up a significant portion of our customer base. Ultimately, we hope to identify any areas where we can improve our services for different age groups to better meet their needs and enhance their overall satisfaction with our airline.</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20</a:t>
            </a:fld>
            <a:endParaRPr lang="en-US"/>
          </a:p>
        </p:txBody>
      </p:sp>
    </p:spTree>
    <p:extLst>
      <p:ext uri="{BB962C8B-B14F-4D97-AF65-F5344CB8AC3E}">
        <p14:creationId xmlns:p14="http://schemas.microsoft.com/office/powerpoint/2010/main" val="2028313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Background: With the recent increase in demand for air travel after the pandemic, the aviation industry is facing new challenges to maintain and improve customer satisfaction. As we are interested in the field, we decided to analyze customer satisfaction data for an airline company and identify significant variables, patterns, and trends that could impact customer service.</a:t>
            </a:r>
          </a:p>
          <a:p>
            <a:endParaRPr lang="en-US" i="1"/>
          </a:p>
          <a:p>
            <a:pPr marL="285750" indent="-285750">
              <a:buFont typeface="Arial,Sans-Serif"/>
              <a:buChar char="•"/>
            </a:pPr>
            <a:r>
              <a:rPr lang="en-US"/>
              <a:t>ideas: Airline businesses around the world are decimated by Covid-19 as most international air travel has been grounded. demand for air travel is high as people rush back for overseas holidays, especially SG who has zero domestic flight in its island. To find out What can airlines prepare to give themselves a competitive edge when the crowd finally arrives? To answer this business problem, a classification model is created from the flight satisfaction survey data to identify the critical factors that lead to customer satisfaction.</a:t>
            </a:r>
            <a:endParaRPr lang="en-US">
              <a:cs typeface="Calibri"/>
            </a:endParaRPr>
          </a:p>
          <a:p>
            <a:endParaRPr lang="en-US">
              <a:cs typeface="Calibri"/>
            </a:endParaRPr>
          </a:p>
          <a:p>
            <a:pPr marL="285750" indent="-285750">
              <a:buFont typeface="Arial,Sans-Serif"/>
              <a:buChar char="•"/>
            </a:pPr>
            <a:endParaRPr lang="en-US" b="1">
              <a:cs typeface="Calibri"/>
            </a:endParaRPr>
          </a:p>
          <a:p>
            <a:pPr marL="285750" indent="-285750">
              <a:buFont typeface="Arial,Sans-Serif"/>
              <a:buChar char="•"/>
            </a:pPr>
            <a:r>
              <a:rPr lang="en-US" b="1">
                <a:cs typeface="Calibri"/>
              </a:rPr>
              <a:t>EDA</a:t>
            </a:r>
            <a:r>
              <a:rPr lang="en-US">
                <a:cs typeface="Calibri"/>
              </a:rPr>
              <a:t>- data cleaning – remove ID,</a:t>
            </a:r>
            <a:r>
              <a:rPr lang="en-US" u="sng">
                <a:cs typeface="Calibri"/>
              </a:rPr>
              <a:t> remove rating 0</a:t>
            </a:r>
          </a:p>
          <a:p>
            <a:pPr marL="285750" indent="-285750">
              <a:buFont typeface="Arial,Sans-Serif"/>
              <a:buChar char="•"/>
            </a:pPr>
            <a:r>
              <a:rPr lang="en-US">
                <a:cs typeface="Calibri"/>
              </a:rPr>
              <a:t>Analyzing </a:t>
            </a:r>
            <a:r>
              <a:rPr lang="en-US"/>
              <a:t>satisfaction </a:t>
            </a:r>
            <a:r>
              <a:rPr lang="en-US">
                <a:cs typeface="Calibri"/>
              </a:rPr>
              <a:t>level of </a:t>
            </a:r>
            <a:r>
              <a:rPr lang="en-US"/>
              <a:t>Diff Class </a:t>
            </a:r>
            <a:r>
              <a:rPr lang="en-US">
                <a:cs typeface="Calibri"/>
              </a:rPr>
              <a:t>based on diff services</a:t>
            </a:r>
          </a:p>
          <a:p>
            <a:pPr marL="285750" indent="-285750">
              <a:buFont typeface="Arial,Sans-Serif"/>
              <a:buChar char="•"/>
            </a:pPr>
            <a:r>
              <a:rPr lang="en-US"/>
              <a:t>analyze whether gender and age group have an effect on satisfaction levels?998</a:t>
            </a:r>
            <a:endParaRPr lang="en-US">
              <a:cs typeface="Calibri"/>
            </a:endParaRPr>
          </a:p>
          <a:p>
            <a:pPr marL="285750" indent="-285750">
              <a:buFont typeface="Arial,Sans-Serif"/>
              <a:buChar char="•"/>
            </a:pPr>
            <a:r>
              <a:rPr lang="en-US"/>
              <a:t>conclude the satisfaction levels of both first-time and existing passengers and determine if they are likely to use our airline again?</a:t>
            </a:r>
            <a:endParaRPr lang="en-US">
              <a:cs typeface="Calibri"/>
            </a:endParaRPr>
          </a:p>
          <a:p>
            <a:pPr marL="285750" indent="-285750">
              <a:buFont typeface="Arial,Sans-Serif"/>
              <a:buChar char="•"/>
            </a:pPr>
            <a:r>
              <a:rPr lang="en-US" u="sng">
                <a:cs typeface="Calibri"/>
              </a:rPr>
              <a:t>Whether Dep delay is effecting on satisfaction </a:t>
            </a:r>
            <a:r>
              <a:rPr lang="en-US" u="sng" err="1">
                <a:cs typeface="Calibri"/>
              </a:rPr>
              <a:t>lvl</a:t>
            </a:r>
            <a:r>
              <a:rPr lang="en-US" u="sng">
                <a:cs typeface="Calibri"/>
              </a:rPr>
              <a:t> – we categorized into diff flight(same distance and same delay considered as same flight)</a:t>
            </a:r>
          </a:p>
          <a:p>
            <a:pPr marL="285750" indent="-285750">
              <a:buFont typeface="Arial,Sans-Serif"/>
              <a:buChar char="•"/>
            </a:pPr>
            <a:r>
              <a:rPr lang="en-US">
                <a:cs typeface="Calibri"/>
              </a:rPr>
              <a:t>Heat map – explaining how some variables are depending on each other for satisfaction </a:t>
            </a:r>
            <a:r>
              <a:rPr lang="en-US" err="1">
                <a:cs typeface="Calibri"/>
              </a:rPr>
              <a:t>lvl</a:t>
            </a:r>
            <a:r>
              <a:rPr lang="en-US">
                <a:cs typeface="Calibri"/>
              </a:rPr>
              <a:t>- </a:t>
            </a:r>
            <a:r>
              <a:rPr lang="en-US" err="1">
                <a:cs typeface="Calibri"/>
              </a:rPr>
              <a:t>eg</a:t>
            </a:r>
            <a:r>
              <a:rPr lang="en-US">
                <a:cs typeface="Calibri"/>
              </a:rPr>
              <a:t>; </a:t>
            </a:r>
            <a:r>
              <a:rPr lang="en-US"/>
              <a:t>if the airline passenger's flight time is delayed for a certain time at departure, then the flight time will also be delayed by the same amount of time at landing </a:t>
            </a:r>
            <a:endParaRPr lang="en-US">
              <a:cs typeface="Calibri"/>
            </a:endParaRPr>
          </a:p>
          <a:p>
            <a:endParaRPr lang="en-US">
              <a:cs typeface="Calibri"/>
            </a:endParaRPr>
          </a:p>
          <a:p>
            <a:pPr marL="285750" indent="-285750">
              <a:buFont typeface="Arial,Sans-Serif"/>
              <a:buChar char="•"/>
            </a:pPr>
            <a:r>
              <a:rPr lang="en-US">
                <a:cs typeface="Calibri"/>
              </a:rPr>
              <a:t>Conclusion – </a:t>
            </a:r>
            <a:r>
              <a:rPr lang="en-US" b="1">
                <a:cs typeface="Calibri"/>
              </a:rPr>
              <a:t>which</a:t>
            </a:r>
            <a:r>
              <a:rPr lang="en-US" b="1"/>
              <a:t> services have the greatest impact on customer satisfaction</a:t>
            </a:r>
            <a:r>
              <a:rPr lang="en-US"/>
              <a:t> </a:t>
            </a:r>
            <a:r>
              <a:rPr lang="en-US">
                <a:cs typeface="Calibri"/>
              </a:rPr>
              <a:t>based on diff age categories??</a:t>
            </a:r>
          </a:p>
          <a:p>
            <a:pPr marL="285750" indent="-285750">
              <a:buFont typeface="Arial,Sans-Serif"/>
              <a:buChar char="•"/>
            </a:pPr>
            <a:r>
              <a:rPr lang="en-US">
                <a:cs typeface="Calibri"/>
              </a:rPr>
              <a:t>Lazy prediction is used which model to choose in prediction </a:t>
            </a:r>
          </a:p>
          <a:p>
            <a:pPr marL="285750" indent="-285750">
              <a:buFont typeface="Arial,Sans-Serif"/>
              <a:buChar char="•"/>
            </a:pPr>
            <a:r>
              <a:rPr lang="en-US">
                <a:cs typeface="Calibri"/>
              </a:rPr>
              <a:t>To conclude the mainly influenced services, there are top 4 model that we have chosen - Decision Tree, random forest, LGBM classifier, cross validation grid results.</a:t>
            </a:r>
          </a:p>
          <a:p>
            <a:pPr marL="285750" indent="-285750">
              <a:buFont typeface="Arial,Sans-Serif"/>
              <a:buChar char="•"/>
            </a:pPr>
            <a:endParaRPr lang="en-US" b="1">
              <a:cs typeface="Calibri"/>
            </a:endParaRPr>
          </a:p>
          <a:p>
            <a:pPr marL="285750" indent="-285750">
              <a:buFont typeface="Calibri"/>
              <a:buChar char="-"/>
            </a:pPr>
            <a:r>
              <a:rPr lang="en-US" u="sng"/>
              <a:t>to find out which types of services are causing customer dissatisfaction, we need to investigate and identify the areas of the airline's services that are not meeting customer expectations</a:t>
            </a:r>
            <a:endParaRPr lang="en-US" u="sng">
              <a:cs typeface="Calibri"/>
            </a:endParaRPr>
          </a:p>
          <a:p>
            <a:pPr marL="285750" indent="-285750">
              <a:buFont typeface="Arial,Sans-Serif"/>
              <a:buChar char="•"/>
            </a:pPr>
            <a:endParaRPr lang="en-US" b="1">
              <a:cs typeface="Calibri"/>
            </a:endParaRPr>
          </a:p>
          <a:p>
            <a:pPr marL="285750" indent="-285750">
              <a:buFont typeface="Arial,Sans-Serif"/>
              <a:buChar char="•"/>
            </a:pPr>
            <a:endParaRPr lang="en-US" b="1">
              <a:cs typeface="Calibri"/>
            </a:endParaRPr>
          </a:p>
          <a:p>
            <a:pPr marL="285750" indent="-285750">
              <a:buFont typeface="Arial,Sans-Serif"/>
              <a:buChar char="•"/>
            </a:pPr>
            <a:endParaRPr lang="en-US" b="1">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3</a:t>
            </a:fld>
            <a:endParaRPr lang="en-US"/>
          </a:p>
        </p:txBody>
      </p:sp>
    </p:spTree>
    <p:extLst>
      <p:ext uri="{BB962C8B-B14F-4D97-AF65-F5344CB8AC3E}">
        <p14:creationId xmlns:p14="http://schemas.microsoft.com/office/powerpoint/2010/main" val="2385607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Based on our study, we found that Gen Z</a:t>
            </a:r>
          </a:p>
          <a:p>
            <a:r>
              <a:rPr lang="en-US"/>
              <a:t> and Millennials were satisfied with the spacious legroom, while the elderly reported slight discomfort. This suggests that there is room for improvement in providing more comfortable seating for elderly passengers.</a:t>
            </a:r>
          </a:p>
          <a:p>
            <a:r>
              <a:rPr lang="en-US"/>
              <a:t>Furthermore, our targeted group of passengers, middle-aged individuals, seemed to be relatively satisfied with the in-flight entertainment and seat comfort but rated other in-flight services as average. Therefore, we recommend improving other in-flight services, such as meals and drinks, to enhance the overall experience for this particular age group.</a:t>
            </a:r>
            <a:endParaRPr lang="en-US">
              <a:cs typeface="Calibri"/>
            </a:endParaRPr>
          </a:p>
          <a:p>
            <a:r>
              <a:rPr lang="en-US"/>
              <a:t>Overall, the study highlights the need for a comprehensive approach to improving inflight services. By targeting specific areas for improvement based on age groups, airlines can ensure that passengers of all ages have a more satisfactory experience while traveling.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21</a:t>
            </a:fld>
            <a:endParaRPr lang="en-US"/>
          </a:p>
        </p:txBody>
      </p:sp>
    </p:spTree>
    <p:extLst>
      <p:ext uri="{BB962C8B-B14F-4D97-AF65-F5344CB8AC3E}">
        <p14:creationId xmlns:p14="http://schemas.microsoft.com/office/powerpoint/2010/main" val="2143319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analyzing customer satisfaction data, there are many variables and it can be difficult to identify what aspects of service are most important to each specific customer group. That's where machine learning comes in. By utilizing this technology, we can predict and determine which features are most important to customers and provide valuable insights to the airline company on which areas they should focus on to maintain or improve the customer experience. This is especially important when trying to attract different generations of customers, as we can identify the areas that each group values the most and cater to their needs accordingly.</a:t>
            </a:r>
          </a:p>
        </p:txBody>
      </p:sp>
      <p:sp>
        <p:nvSpPr>
          <p:cNvPr id="4" name="Slide Number Placeholder 3"/>
          <p:cNvSpPr>
            <a:spLocks noGrp="1"/>
          </p:cNvSpPr>
          <p:nvPr>
            <p:ph type="sldNum" sz="quarter" idx="5"/>
          </p:nvPr>
        </p:nvSpPr>
        <p:spPr/>
        <p:txBody>
          <a:bodyPr/>
          <a:lstStyle/>
          <a:p>
            <a:fld id="{A092A68B-D7AF-4B53-85A4-F53E318CFCDA}" type="slidenum">
              <a:rPr lang="en-US"/>
              <a:t>22</a:t>
            </a:fld>
            <a:endParaRPr lang="en-US"/>
          </a:p>
        </p:txBody>
      </p:sp>
    </p:spTree>
    <p:extLst>
      <p:ext uri="{BB962C8B-B14F-4D97-AF65-F5344CB8AC3E}">
        <p14:creationId xmlns:p14="http://schemas.microsoft.com/office/powerpoint/2010/main" val="214552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preceding to machine learning part, we do feature selection first. Feature selection is an important problem in machine learning,  especially in the data sets with many features. It will eliminate unimportant variables and improve the accuracy as well as the performance of classification. Since our dataset contains more than 20 variables so we do feature selection to filter out top 10 features for more accurate prediction. </a:t>
            </a:r>
          </a:p>
          <a:p>
            <a:r>
              <a:rPr lang="en-US"/>
              <a:t>We use 2 methods for the feature selection where we aim to select the features which are highly dependent on the 'Satisfaction'.</a:t>
            </a:r>
            <a:endParaRPr lang="en-US">
              <a:cs typeface="Calibri"/>
            </a:endParaRPr>
          </a:p>
          <a:p>
            <a:r>
              <a:rPr lang="en-US"/>
              <a:t>The first method is Chi Square: it helps us to solve the problem in feature selection by testing the relationship between the features. We filter out the top 15 features first, then we use the Wrapper method to check those features are inherently important in contributing towards the passenger satisfaction. Finally,  we can combine and conclude the list of important feature from these 2 methods. --&gt; next slide.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23</a:t>
            </a:fld>
            <a:endParaRPr lang="en-US"/>
          </a:p>
        </p:txBody>
      </p:sp>
    </p:spTree>
    <p:extLst>
      <p:ext uri="{BB962C8B-B14F-4D97-AF65-F5344CB8AC3E}">
        <p14:creationId xmlns:p14="http://schemas.microsoft.com/office/powerpoint/2010/main" val="102330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used two methods called chi -square and wrapper to select the most important features for different age groups. These features were then used as predictors to predict the response, which in this case is the level of satisfaction. For example, for the age group 26-41(millennials), the top 10 important features were found to be 'Type of Travel', 'Online Boarding', 'Class', 'In-flight Entertainment', 'In-flight </a:t>
            </a:r>
            <a:r>
              <a:rPr lang="en-US" err="1"/>
              <a:t>Wifi</a:t>
            </a:r>
            <a:r>
              <a:rPr lang="en-US"/>
              <a:t> Service', 'Seat Comfort', 'Customer Type', 'Cleanliness', 'Flight Distance', and 'Food and Drink'. These features have a significant impact on the satisfaction level of this particular age group of passengers.</a:t>
            </a:r>
          </a:p>
        </p:txBody>
      </p:sp>
      <p:sp>
        <p:nvSpPr>
          <p:cNvPr id="4" name="Slide Number Placeholder 3"/>
          <p:cNvSpPr>
            <a:spLocks noGrp="1"/>
          </p:cNvSpPr>
          <p:nvPr>
            <p:ph type="sldNum" sz="quarter" idx="5"/>
          </p:nvPr>
        </p:nvSpPr>
        <p:spPr/>
        <p:txBody>
          <a:bodyPr/>
          <a:lstStyle/>
          <a:p>
            <a:fld id="{A092A68B-D7AF-4B53-85A4-F53E318CFCDA}" type="slidenum">
              <a:rPr lang="en-US"/>
              <a:t>24</a:t>
            </a:fld>
            <a:endParaRPr lang="en-US"/>
          </a:p>
        </p:txBody>
      </p:sp>
    </p:spTree>
    <p:extLst>
      <p:ext uri="{BB962C8B-B14F-4D97-AF65-F5344CB8AC3E}">
        <p14:creationId xmlns:p14="http://schemas.microsoft.com/office/powerpoint/2010/main" val="2809573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also need to check the balance of the data before building our models. </a:t>
            </a:r>
            <a:endParaRPr lang="en-US"/>
          </a:p>
          <a:p>
            <a:r>
              <a:rPr lang="en-US"/>
              <a:t>Class Imbalance is a common problem in machine learning, especially in classification problems. The accuracy of our model can be significantly impacted by imbalanced data.  if the dataset has imbalanced classes, then In such cases, we get a pretty high accuracy just by predicting the </a:t>
            </a:r>
            <a:r>
              <a:rPr lang="en-US" b="1"/>
              <a:t>majority class</a:t>
            </a:r>
            <a:r>
              <a:rPr lang="en-US"/>
              <a:t>, but will fail to capture the </a:t>
            </a:r>
            <a:r>
              <a:rPr lang="en-US" b="1"/>
              <a:t>minority class</a:t>
            </a:r>
            <a:r>
              <a:rPr lang="en-US"/>
              <a:t>, which is most often the point of creating the model in the first place. </a:t>
            </a:r>
            <a:endParaRPr lang="en-US">
              <a:cs typeface="Calibri"/>
            </a:endParaRPr>
          </a:p>
          <a:p>
            <a:r>
              <a:rPr lang="en-US"/>
              <a:t>We can see from the bar chart, the data for each group is very imbalanced and we use over-sampling to handle this issue.</a:t>
            </a:r>
            <a:endParaRPr lang="en-US">
              <a:cs typeface="Calibri"/>
            </a:endParaRPr>
          </a:p>
          <a:p>
            <a:endParaRPr lang="en-US"/>
          </a:p>
          <a:p>
            <a:r>
              <a:rPr lang="en-US"/>
              <a:t>(Why not </a:t>
            </a:r>
            <a:r>
              <a:rPr lang="en-US" err="1"/>
              <a:t>Undersampling</a:t>
            </a:r>
            <a:r>
              <a:rPr lang="en-US"/>
              <a:t> : </a:t>
            </a:r>
            <a:r>
              <a:rPr lang="en-US" err="1"/>
              <a:t>Undersampling</a:t>
            </a:r>
            <a:r>
              <a:rPr lang="en-US"/>
              <a:t>: removing some observations of the majority class. It is a good choice for a ton of data -think millions of rows but the drawback is that may cause a loss of valuable information.)</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25</a:t>
            </a:fld>
            <a:endParaRPr lang="en-US"/>
          </a:p>
        </p:txBody>
      </p:sp>
    </p:spTree>
    <p:extLst>
      <p:ext uri="{BB962C8B-B14F-4D97-AF65-F5344CB8AC3E}">
        <p14:creationId xmlns:p14="http://schemas.microsoft.com/office/powerpoint/2010/main" val="304601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pPr marL="171450" indent="-171450">
              <a:buFont typeface="Arial"/>
              <a:buChar char="•"/>
            </a:pPr>
            <a:r>
              <a:rPr lang="en-US"/>
              <a:t>Lazy Predict is a useful tool for comparing the performance of different machine learning models in Python.</a:t>
            </a:r>
            <a:endParaRPr lang="en-US">
              <a:cs typeface="Calibri"/>
            </a:endParaRPr>
          </a:p>
          <a:p>
            <a:pPr marL="171450" indent="-171450">
              <a:buFont typeface="Arial"/>
              <a:buChar char="•"/>
            </a:pPr>
            <a:r>
              <a:rPr lang="en-US"/>
              <a:t>It allows for quick evaluation of multiple algorithms without the need for extensive coding or tuning.</a:t>
            </a:r>
            <a:endParaRPr lang="en-US">
              <a:cs typeface="Calibri"/>
            </a:endParaRPr>
          </a:p>
          <a:p>
            <a:pPr marL="171450" indent="-171450">
              <a:buFont typeface="Arial"/>
              <a:buChar char="•"/>
            </a:pPr>
            <a:r>
              <a:rPr lang="en-US"/>
              <a:t>Using Lazy Predict can save time and effort in algorithm selection, leading to more informed decisions and better model performance.</a:t>
            </a:r>
            <a:endParaRPr lang="en-US">
              <a:cs typeface="Calibri"/>
            </a:endParaRPr>
          </a:p>
          <a:p>
            <a:pPr marL="171450" indent="-171450">
              <a:buFont typeface="Arial"/>
              <a:buChar char="•"/>
            </a:pPr>
            <a:endParaRPr lang="en-US"/>
          </a:p>
          <a:p>
            <a:r>
              <a:rPr lang="en-US"/>
              <a:t>At this stage, we don’t know how to choose an algorithm when training a Machine Learning model, so we decided to use the Lazy Predict library in Python to compare the performance of different Machine Learning models based on classification for all groups. Let's take one group as an example.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26</a:t>
            </a:fld>
            <a:endParaRPr lang="en-US"/>
          </a:p>
        </p:txBody>
      </p:sp>
    </p:spTree>
    <p:extLst>
      <p:ext uri="{BB962C8B-B14F-4D97-AF65-F5344CB8AC3E}">
        <p14:creationId xmlns:p14="http://schemas.microsoft.com/office/powerpoint/2010/main" val="1674853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implementing lazy predict, we already have the ranking with accuracy of models for each group. </a:t>
            </a:r>
            <a:r>
              <a:rPr lang="en-US" err="1"/>
              <a:t>Lgbm</a:t>
            </a:r>
            <a:r>
              <a:rPr lang="en-US"/>
              <a:t> classifier and random forest seem perform well for most of age groups.  So</a:t>
            </a:r>
            <a:r>
              <a:rPr lang="en-US">
                <a:cs typeface="Calibri"/>
              </a:rPr>
              <a:t> we will use them for our prediction.</a:t>
            </a:r>
          </a:p>
          <a:p>
            <a:endParaRPr lang="en-US"/>
          </a:p>
          <a:p>
            <a:r>
              <a:rPr lang="en-US"/>
              <a:t>based on the results of our LazyPredict analysis and the outcome of the model, the accuracy of the decision tree model may not be as high as other machine learning models across all age groups. Despite this, we decided to implement the decision tree model as our initial prediction model due to its simplicity and ease of understanding.</a:t>
            </a: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27</a:t>
            </a:fld>
            <a:endParaRPr lang="en-US"/>
          </a:p>
        </p:txBody>
      </p:sp>
    </p:spTree>
    <p:extLst>
      <p:ext uri="{BB962C8B-B14F-4D97-AF65-F5344CB8AC3E}">
        <p14:creationId xmlns:p14="http://schemas.microsoft.com/office/powerpoint/2010/main" val="568487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Across all age groups, the classification accuracy was approximately 90%. Notably, the age group categorized as Group_77_94 achieved the highest accuracy among all groups, with a training accuracy of 0.96 and a testing accuracy of 0.93. But the result from </a:t>
            </a:r>
            <a:r>
              <a:rPr lang="en-US" err="1"/>
              <a:t>Lazypredict</a:t>
            </a:r>
            <a:r>
              <a:rPr lang="en-US"/>
              <a:t> is 75% so that means  Lazy prediction is not perfect, and sometimes its results can be inaccurate.</a:t>
            </a:r>
          </a:p>
          <a:p>
            <a:r>
              <a:rPr lang="en-US"/>
              <a:t>If you notice that your predictions are off, try adjusting your parameters or using a different algorithm. Also from the outcome of </a:t>
            </a:r>
            <a:r>
              <a:rPr lang="en-US" err="1"/>
              <a:t>lazypredict</a:t>
            </a:r>
            <a:r>
              <a:rPr lang="en-US"/>
              <a:t> for group_77_94, we can see the overall accuracy is the lowest among all groups that is maybe due to less data within this group. </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28</a:t>
            </a:fld>
            <a:endParaRPr lang="en-US"/>
          </a:p>
        </p:txBody>
      </p:sp>
    </p:spTree>
    <p:extLst>
      <p:ext uri="{BB962C8B-B14F-4D97-AF65-F5344CB8AC3E}">
        <p14:creationId xmlns:p14="http://schemas.microsoft.com/office/powerpoint/2010/main" val="2948911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the data for group_26_41 which shows similar result for train and test accuracy(93%) </a:t>
            </a:r>
            <a:r>
              <a:rPr lang="en-US"/>
              <a:t> so there is no over-fitting.</a:t>
            </a:r>
          </a:p>
          <a:p>
            <a:r>
              <a:rPr lang="en-US">
                <a:cs typeface="Calibri"/>
              </a:rPr>
              <a:t>Also, this model perform well for all age groups. </a:t>
            </a:r>
          </a:p>
          <a:p>
            <a:r>
              <a:rPr lang="en-US">
                <a:cs typeface="Calibri"/>
              </a:rPr>
              <a:t>One thing need to note, the train result for group_77_94 is exactly 1 so it means this model might be overfitting.</a:t>
            </a:r>
            <a:r>
              <a:rPr lang="en-US"/>
              <a:t> Overfitting happens in this case maybe due to  The training data size is too small and does not contain enough data samples to accurately represent all possible input data values.</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29</a:t>
            </a:fld>
            <a:endParaRPr lang="en-US"/>
          </a:p>
        </p:txBody>
      </p:sp>
    </p:spTree>
    <p:extLst>
      <p:ext uri="{BB962C8B-B14F-4D97-AF65-F5344CB8AC3E}">
        <p14:creationId xmlns:p14="http://schemas.microsoft.com/office/powerpoint/2010/main" val="848301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Prior to implementing the random forest model, we have decided to determine the optimal hyperparameters for each age group in order to achieve higher accuracy in our predictions. This approach involves tuning the model's parameters to optimize its performance on each specific age group. By fine-tuning the hyperparameters, we can potentially increase the accuracy of the model's predictions, resulting in more reliable and precise outcomes.</a:t>
            </a:r>
          </a:p>
          <a:p>
            <a:endParaRPr lang="en-US">
              <a:cs typeface="Calibri"/>
            </a:endParaRPr>
          </a:p>
          <a:p>
            <a:r>
              <a:rPr lang="en-US">
                <a:cs typeface="Calibri"/>
              </a:rPr>
              <a:t>We using the result getting from Grid search for random forest model, here is the accuracy for group_26_41.  After these 3 models, we are comparing the accuracy for all models for each groups. -&gt;next slide</a:t>
            </a: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32</a:t>
            </a:fld>
            <a:endParaRPr lang="en-US"/>
          </a:p>
        </p:txBody>
      </p:sp>
    </p:spTree>
    <p:extLst>
      <p:ext uri="{BB962C8B-B14F-4D97-AF65-F5344CB8AC3E}">
        <p14:creationId xmlns:p14="http://schemas.microsoft.com/office/powerpoint/2010/main" val="379178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a:t>Motivation: Our goal is to give suggestions to the airline company on which categories of services are mainly affecting customer satisfaction and which areas need improvement to attract new customers and retain loyal ones. Through our analysis, we hope to provide insights that can contribute to the improvement of customer service in the aviation industry.</a:t>
            </a:r>
          </a:p>
          <a:p>
            <a:pPr marL="285750" indent="-285750">
              <a:buFont typeface="Arial,Sans-Serif"/>
              <a:buChar char="•"/>
            </a:pPr>
            <a:endParaRPr lang="en-US"/>
          </a:p>
          <a:p>
            <a:pPr marL="285750" indent="-285750">
              <a:buFont typeface="Arial,Sans-Serif"/>
              <a:buChar char="•"/>
            </a:pPr>
            <a:r>
              <a:rPr lang="en-US"/>
              <a:t> Passenger satisfaction is a critical factor for the success of any airline. Satisfied passengers are more likely to become loyal customers, provide positive reviews, and recommend the airline to others. On the other hand, dissatisfied passengers may switch to other airlines or share negative feedback, which can impact an airline's reputation and bottom line. Therefore, understanding the factors that influence passenger satisfaction is essential for airlines to improve their services and maintain customer loyalty.</a:t>
            </a:r>
            <a:endParaRPr lang="en-US">
              <a:cs typeface="Calibri"/>
            </a:endParaRPr>
          </a:p>
          <a:p>
            <a:pPr marL="285750" indent="-285750">
              <a:buFont typeface="Arial,Sans-Serif"/>
              <a:buChar char="•"/>
            </a:pPr>
            <a:r>
              <a:rPr lang="en-US">
                <a:cs typeface="Calibri"/>
              </a:rPr>
              <a:t>Motivation</a:t>
            </a:r>
          </a:p>
          <a:p>
            <a:pPr marL="285750" indent="-285750">
              <a:buFont typeface="Arial,Sans-Serif"/>
              <a:buChar char="•"/>
            </a:pPr>
            <a:endParaRPr lang="en-US">
              <a:cs typeface="Calibri"/>
            </a:endParaRPr>
          </a:p>
          <a:p>
            <a:pPr marL="171450" indent="-171450">
              <a:buFont typeface="Arial"/>
              <a:buChar char="•"/>
            </a:pPr>
            <a:r>
              <a:rPr lang="en-US" err="1"/>
              <a:t>Chking</a:t>
            </a:r>
            <a:r>
              <a:rPr lang="en-US"/>
              <a:t> on each variable</a:t>
            </a:r>
            <a:endParaRPr lang="en-US">
              <a:cs typeface="Calibri"/>
            </a:endParaRPr>
          </a:p>
          <a:p>
            <a:pPr marL="171450" indent="-171450">
              <a:buFont typeface="Arial"/>
              <a:buChar char="•"/>
            </a:pPr>
            <a:endParaRPr lang="en-US"/>
          </a:p>
          <a:p>
            <a:pPr marL="171450" indent="-171450">
              <a:buFont typeface="Arial"/>
              <a:buChar char="•"/>
            </a:pPr>
            <a:r>
              <a:rPr lang="en-US" i="1"/>
              <a:t>Set The Stage</a:t>
            </a:r>
            <a:endParaRPr lang="en-US"/>
          </a:p>
          <a:p>
            <a:pPr marL="285750" indent="-285750">
              <a:buFont typeface="Arial,Sans-Serif"/>
              <a:buChar char="•"/>
            </a:pPr>
            <a:r>
              <a:rPr lang="en-US"/>
              <a:t>Present your Exploratory Data Analysis and some initial data-driven Insights from the dataset.</a:t>
            </a:r>
            <a:endParaRPr lang="en-US">
              <a:cs typeface="Calibri"/>
            </a:endParaRPr>
          </a:p>
          <a:p>
            <a:pPr marL="285750" indent="-285750">
              <a:buFont typeface="Arial,Sans-Serif"/>
              <a:buChar char="•"/>
            </a:pPr>
            <a:r>
              <a:rPr lang="en-US"/>
              <a:t>You MAY also mention how you are planning to set up the Analysis / ML problem for this case.</a:t>
            </a:r>
            <a:endParaRPr lang="en-US">
              <a:cs typeface="Calibri"/>
            </a:endParaRPr>
          </a:p>
          <a:p>
            <a:pPr marL="285750" indent="-285750">
              <a:buFont typeface="Arial,Sans-Serif"/>
              <a:buChar char="•"/>
            </a:pPr>
            <a:r>
              <a:rPr lang="en-US"/>
              <a:t>You MUST mention how you collected / curated / cleaned / prepared the data for this problem.</a:t>
            </a:r>
            <a:endParaRPr lang="en-US">
              <a:cs typeface="Calibri"/>
            </a:endParaRPr>
          </a:p>
          <a:p>
            <a:pPr marL="285750" indent="-285750">
              <a:buFont typeface="Arial,Sans-Serif"/>
              <a:buChar char="•"/>
            </a:pPr>
            <a:r>
              <a:rPr lang="en-US"/>
              <a:t>Did you only use tools and techniques learned in this course? What ELSE did you learn / try?</a:t>
            </a:r>
            <a:endParaRPr lang="en-US">
              <a:cs typeface="Calibri"/>
            </a:endParaRPr>
          </a:p>
          <a:p>
            <a:pPr marL="285750" indent="-285750">
              <a:buFont typeface="Arial,Sans-Serif"/>
              <a:buChar char="•"/>
            </a:pPr>
            <a:r>
              <a:rPr lang="en-US" b="1"/>
              <a:t>Next 3 minutes (approx.)</a:t>
            </a:r>
            <a:r>
              <a:rPr lang="en-US"/>
              <a:t> </a:t>
            </a:r>
            <a:endParaRPr lang="en-US">
              <a:cs typeface="Calibri"/>
            </a:endParaRPr>
          </a:p>
          <a:p>
            <a:pPr marL="171450" indent="-171450">
              <a:buFont typeface="Arial"/>
              <a:buChar char="•"/>
            </a:pPr>
            <a:endParaRPr lang="en-US"/>
          </a:p>
          <a:p>
            <a:pPr marL="285750" indent="-285750">
              <a:buFont typeface="Arial,Sans-Serif"/>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4</a:t>
            </a:fld>
            <a:endParaRPr lang="en-US"/>
          </a:p>
        </p:txBody>
      </p:sp>
    </p:spTree>
    <p:extLst>
      <p:ext uri="{BB962C8B-B14F-4D97-AF65-F5344CB8AC3E}">
        <p14:creationId xmlns:p14="http://schemas.microsoft.com/office/powerpoint/2010/main" val="2374961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see from the chart, random forest with best hyperparameter perform best overall. So we consider it as our best model for the prediction.</a:t>
            </a:r>
          </a:p>
        </p:txBody>
      </p:sp>
      <p:sp>
        <p:nvSpPr>
          <p:cNvPr id="4" name="Slide Number Placeholder 3"/>
          <p:cNvSpPr>
            <a:spLocks noGrp="1"/>
          </p:cNvSpPr>
          <p:nvPr>
            <p:ph type="sldNum" sz="quarter" idx="5"/>
          </p:nvPr>
        </p:nvSpPr>
        <p:spPr/>
        <p:txBody>
          <a:bodyPr/>
          <a:lstStyle/>
          <a:p>
            <a:fld id="{A092A68B-D7AF-4B53-85A4-F53E318CFCDA}" type="slidenum">
              <a:rPr lang="en-US"/>
              <a:t>33</a:t>
            </a:fld>
            <a:endParaRPr lang="en-US"/>
          </a:p>
        </p:txBody>
      </p:sp>
    </p:spTree>
    <p:extLst>
      <p:ext uri="{BB962C8B-B14F-4D97-AF65-F5344CB8AC3E}">
        <p14:creationId xmlns:p14="http://schemas.microsoft.com/office/powerpoint/2010/main" val="3308413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we are using feature importance to check the importance of variables for these 3 models.</a:t>
            </a:r>
          </a:p>
          <a:p>
            <a:r>
              <a:rPr lang="en-US">
                <a:cs typeface="Calibri"/>
              </a:rPr>
              <a:t>Let us focusing on one group – group_26_41.</a:t>
            </a:r>
          </a:p>
          <a:p>
            <a:endParaRPr lang="en-US"/>
          </a:p>
          <a:p>
            <a:r>
              <a:rPr lang="en-US"/>
              <a:t>online boarding and </a:t>
            </a:r>
            <a:r>
              <a:rPr lang="en-US" err="1"/>
              <a:t>WiFi</a:t>
            </a:r>
            <a:r>
              <a:rPr lang="en-US"/>
              <a:t> services significantly are the important variables for decision tree. </a:t>
            </a:r>
            <a:endParaRPr lang="en-US">
              <a:cs typeface="Calibri"/>
            </a:endParaRPr>
          </a:p>
          <a:p>
            <a:r>
              <a:rPr lang="en-US"/>
              <a:t>Flight distance and </a:t>
            </a:r>
            <a:r>
              <a:rPr lang="en-US" err="1"/>
              <a:t>wifi</a:t>
            </a:r>
            <a:r>
              <a:rPr lang="en-US"/>
              <a:t> are important factors for the </a:t>
            </a:r>
            <a:r>
              <a:rPr lang="en-US" err="1"/>
              <a:t>LGBMclassifier</a:t>
            </a:r>
            <a:r>
              <a:rPr lang="en-US"/>
              <a:t> model. </a:t>
            </a:r>
            <a:endParaRPr lang="en-US">
              <a:cs typeface="Calibri"/>
            </a:endParaRPr>
          </a:p>
          <a:p>
            <a:r>
              <a:rPr lang="en-US"/>
              <a:t>For the Random Forest model, the features that stand out are online boarding and </a:t>
            </a:r>
            <a:r>
              <a:rPr lang="en-US" err="1"/>
              <a:t>WiFi</a:t>
            </a:r>
            <a:r>
              <a:rPr lang="en-US"/>
              <a:t> which is same as decision tree. </a:t>
            </a:r>
            <a:endParaRPr lang="en-US">
              <a:cs typeface="Calibri"/>
            </a:endParaRPr>
          </a:p>
          <a:p>
            <a:r>
              <a:rPr lang="en-US"/>
              <a:t>Based on the analysis of different machine learning models, it can be concluded that passengers aged between 26 to 41 years consider online boarding and </a:t>
            </a:r>
            <a:r>
              <a:rPr lang="en-US" err="1"/>
              <a:t>WiFi</a:t>
            </a:r>
            <a:r>
              <a:rPr lang="en-US"/>
              <a:t> services as crucial factors for their flight satisfaction.</a:t>
            </a:r>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A092A68B-D7AF-4B53-85A4-F53E318CFCDA}" type="slidenum">
              <a:rPr lang="en-US"/>
              <a:t>34</a:t>
            </a:fld>
            <a:endParaRPr lang="en-US"/>
          </a:p>
        </p:txBody>
      </p:sp>
    </p:spTree>
    <p:extLst>
      <p:ext uri="{BB962C8B-B14F-4D97-AF65-F5344CB8AC3E}">
        <p14:creationId xmlns:p14="http://schemas.microsoft.com/office/powerpoint/2010/main" val="2384720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After completing the project, we have addressed our main problem, which is identifying how various variables impact overall satisfaction in different generational groups. To accomplish this, we did EDA that demonstrated the connection between the variables and satisfaction. Additionally, we implemented feature selection and feature importance techniques during modeling to determine which features had the most significant impact on passenger satisfaction. Based on our findings, we have compiled a list of the most influential features.</a:t>
            </a:r>
            <a:endParaRPr lang="en-US">
              <a:cs typeface="Calibri"/>
            </a:endParaRPr>
          </a:p>
          <a:p>
            <a:pPr marL="285750" indent="-285750">
              <a:buFont typeface="Arial"/>
              <a:buChar char="•"/>
            </a:pPr>
            <a:endParaRPr lang="en-US"/>
          </a:p>
          <a:p>
            <a:pPr marL="285750" indent="-285750">
              <a:buFont typeface="Arial"/>
              <a:buChar char="•"/>
            </a:pPr>
            <a:r>
              <a:rPr lang="en-US"/>
              <a:t>In conclusion To enhance passenger satisfaction levels, it is recommended that the airline improve their Wi-Fi service and online boarding, as this is a crucial factor for all generations.</a:t>
            </a:r>
            <a:endParaRPr lang="en-US">
              <a:cs typeface="Calibri" panose="020F0502020204030204"/>
            </a:endParaRPr>
          </a:p>
          <a:p>
            <a:pPr marL="285750" indent="-285750">
              <a:buFont typeface="Arial"/>
              <a:buChar char="•"/>
            </a:pPr>
            <a:endParaRPr lang="en-US"/>
          </a:p>
          <a:p>
            <a:pPr marL="285750" indent="-285750">
              <a:buFont typeface="Arial"/>
              <a:buChar char="•"/>
            </a:pPr>
            <a:r>
              <a:rPr lang="en-US"/>
              <a:t>Additionally, airlines should also consider other factors such as class, leg room, and arrival delay to enhance the flight experience for different age groups.  Regarding the class of service, our analysis indicates that airlines should prioritize improving their services for economy class passengers. This is supported by our findings in the EDA part, which revealed that aspects such as leg room service and type of travel are closely related to the class of service. Specifically, we found that a majority of business class passengers rated the leg room service highly, and that individuals traveling for business purposes tend to opt for the business class.</a:t>
            </a:r>
          </a:p>
          <a:p>
            <a:pPr marL="285750" indent="-285750">
              <a:buFont typeface="Arial"/>
              <a:buChar char="•"/>
            </a:pPr>
            <a:endParaRPr lang="en-US"/>
          </a:p>
          <a:p>
            <a:pPr marL="285750" indent="-285750">
              <a:buFont typeface="Arial"/>
              <a:buChar char="•"/>
            </a:pPr>
            <a:r>
              <a:rPr lang="en-US"/>
              <a:t>While flight distance appears to have a significant impact on passenger satisfaction levels, it is important to note that this is not a feature that the airline can improve upon, as it is not a service that is directly provided by the airline company.</a:t>
            </a:r>
            <a:endParaRPr lang="en-US">
              <a:cs typeface="Calibri"/>
            </a:endParaRPr>
          </a:p>
          <a:p>
            <a:pPr marL="285750" indent="-285750">
              <a:buFont typeface="Arial"/>
              <a:buChar char="•"/>
            </a:pPr>
            <a:endParaRPr lang="en-US">
              <a:cs typeface="Calibri"/>
            </a:endParaRPr>
          </a:p>
          <a:p>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t>35</a:t>
            </a:fld>
            <a:endParaRPr lang="en-US"/>
          </a:p>
        </p:txBody>
      </p:sp>
    </p:spTree>
    <p:extLst>
      <p:ext uri="{BB962C8B-B14F-4D97-AF65-F5344CB8AC3E}">
        <p14:creationId xmlns:p14="http://schemas.microsoft.com/office/powerpoint/2010/main" val="724998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variables presented above are the total variables in the dataset that we will be exploring</a:t>
            </a:r>
          </a:p>
        </p:txBody>
      </p:sp>
      <p:sp>
        <p:nvSpPr>
          <p:cNvPr id="4" name="Slide Number Placeholder 3"/>
          <p:cNvSpPr>
            <a:spLocks noGrp="1"/>
          </p:cNvSpPr>
          <p:nvPr>
            <p:ph type="sldNum" sz="quarter" idx="5"/>
          </p:nvPr>
        </p:nvSpPr>
        <p:spPr/>
        <p:txBody>
          <a:bodyPr/>
          <a:lstStyle/>
          <a:p>
            <a:fld id="{A092A68B-D7AF-4B53-85A4-F53E318CFCDA}" type="slidenum">
              <a:rPr lang="en-US"/>
              <a:t>5</a:t>
            </a:fld>
            <a:endParaRPr lang="en-US"/>
          </a:p>
        </p:txBody>
      </p:sp>
    </p:spTree>
    <p:extLst>
      <p:ext uri="{BB962C8B-B14F-4D97-AF65-F5344CB8AC3E}">
        <p14:creationId xmlns:p14="http://schemas.microsoft.com/office/powerpoint/2010/main" val="361523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Before conducting exploratory data analysis (EDA), data preparation is crucial to ensure the data is clean and relevant. </a:t>
            </a:r>
          </a:p>
          <a:p>
            <a:r>
              <a:rPr lang="en-US"/>
              <a:t>In this process, unnecessary columns such as the "ID" column can be removed which is like a serial number and </a:t>
            </a:r>
            <a:r>
              <a:rPr lang="en-US" err="1"/>
              <a:t>ni</a:t>
            </a:r>
            <a:r>
              <a:rPr lang="en-US"/>
              <a:t>=</a:t>
            </a:r>
            <a:r>
              <a:rPr lang="en-US" err="1"/>
              <a:t>ot</a:t>
            </a:r>
            <a:r>
              <a:rPr lang="en-US"/>
              <a:t> required for EDA to simplify the data.</a:t>
            </a:r>
            <a:endParaRPr lang="en-US">
              <a:cs typeface="Calibri"/>
            </a:endParaRPr>
          </a:p>
          <a:p>
            <a:r>
              <a:rPr lang="en-US"/>
              <a:t>Handling missing values is also an important step, such as dealing with missing data in the "Arrival Delay" column.</a:t>
            </a:r>
            <a:endParaRPr lang="en-US">
              <a:cs typeface="Calibri"/>
            </a:endParaRPr>
          </a:p>
          <a:p>
            <a:r>
              <a:rPr lang="en-US"/>
              <a:t>Outliers in the "Departure Delay," "Arrival Delay," and "Flight Distance" columns should also be addressed to avoid skewing the data analysis.</a:t>
            </a:r>
            <a:endParaRPr lang="en-US">
              <a:cs typeface="Calibri" panose="020F0502020204030204"/>
            </a:endParaRPr>
          </a:p>
          <a:p>
            <a:r>
              <a:rPr lang="en-US"/>
              <a:t>Checking the balance of the dataset is essential to ensure that the data is not biased towards a particular category or group.</a:t>
            </a:r>
            <a:endParaRPr lang="en-US">
              <a:cs typeface="Calibri"/>
            </a:endParaRPr>
          </a:p>
          <a:p>
            <a:r>
              <a:rPr lang="en-US"/>
              <a:t>To handle the 0 rating values where normally start from rating 1-5 , the value of '0' can be replaced with the mean rating value (since '0' usually means that the rating is not applicable).</a:t>
            </a:r>
            <a:endParaRPr lang="en-US">
              <a:cs typeface="Calibri"/>
            </a:endParaRPr>
          </a:p>
          <a:p>
            <a:r>
              <a:rPr lang="en-US"/>
              <a:t>Lastly, to gain insights into the different generations, the dataset can be split according to diff generation group</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6</a:t>
            </a:fld>
            <a:endParaRPr lang="en-US"/>
          </a:p>
        </p:txBody>
      </p:sp>
    </p:spTree>
    <p:extLst>
      <p:ext uri="{BB962C8B-B14F-4D97-AF65-F5344CB8AC3E}">
        <p14:creationId xmlns:p14="http://schemas.microsoft.com/office/powerpoint/2010/main" val="295474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category of arrival delay, we observed that the graph was skewed, so we decided to use the median instead of the mean, which is typically used for normal distributions.</a:t>
            </a:r>
          </a:p>
        </p:txBody>
      </p:sp>
      <p:sp>
        <p:nvSpPr>
          <p:cNvPr id="4" name="Slide Number Placeholder 3"/>
          <p:cNvSpPr>
            <a:spLocks noGrp="1"/>
          </p:cNvSpPr>
          <p:nvPr>
            <p:ph type="sldNum" sz="quarter" idx="5"/>
          </p:nvPr>
        </p:nvSpPr>
        <p:spPr/>
        <p:txBody>
          <a:bodyPr/>
          <a:lstStyle/>
          <a:p>
            <a:fld id="{A092A68B-D7AF-4B53-85A4-F53E318CFCDA}" type="slidenum">
              <a:rPr lang="en-US"/>
              <a:t>7</a:t>
            </a:fld>
            <a:endParaRPr lang="en-US"/>
          </a:p>
        </p:txBody>
      </p:sp>
    </p:spTree>
    <p:extLst>
      <p:ext uri="{BB962C8B-B14F-4D97-AF65-F5344CB8AC3E}">
        <p14:creationId xmlns:p14="http://schemas.microsoft.com/office/powerpoint/2010/main" val="424481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When we looked at the data on arrival and departure delays, we found that there were many outliers that were affecting in prediction of which factors were affecting passenger satisfaction levels. Despite the possibility that passenger satisfaction may be affected, we decided to break down the delay time into smaller segments and investigate whether passengers still feel satisfied even after experiencing a delay, or whether they tend to feel dissatisfied. Our goal is to better understand how flight delays affect passenger satisfaction .</a:t>
            </a:r>
          </a:p>
        </p:txBody>
      </p:sp>
      <p:sp>
        <p:nvSpPr>
          <p:cNvPr id="4" name="Slide Number Placeholder 3"/>
          <p:cNvSpPr>
            <a:spLocks noGrp="1"/>
          </p:cNvSpPr>
          <p:nvPr>
            <p:ph type="sldNum" sz="quarter" idx="5"/>
          </p:nvPr>
        </p:nvSpPr>
        <p:spPr/>
        <p:txBody>
          <a:bodyPr/>
          <a:lstStyle/>
          <a:p>
            <a:fld id="{A092A68B-D7AF-4B53-85A4-F53E318CFCDA}" type="slidenum">
              <a:rPr lang="en-US"/>
              <a:t>8</a:t>
            </a:fld>
            <a:endParaRPr lang="en-US"/>
          </a:p>
        </p:txBody>
      </p:sp>
    </p:spTree>
    <p:extLst>
      <p:ext uri="{BB962C8B-B14F-4D97-AF65-F5344CB8AC3E}">
        <p14:creationId xmlns:p14="http://schemas.microsoft.com/office/powerpoint/2010/main" val="3072446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Speech-</a:t>
            </a:r>
            <a:endParaRPr lang="en-US"/>
          </a:p>
          <a:p>
            <a:r>
              <a:rPr lang="en-US"/>
              <a:t>Before handling the outliner, let us do an analysis between satisfaction and delay.</a:t>
            </a:r>
            <a:endParaRPr lang="en-US">
              <a:cs typeface="Calibri"/>
            </a:endParaRPr>
          </a:p>
          <a:p>
            <a:r>
              <a:rPr lang="en-US"/>
              <a:t>(right top graph)Departure and arrival delays seem to have a linear relationship. </a:t>
            </a:r>
            <a:endParaRPr lang="en-US">
              <a:cs typeface="Calibri"/>
            </a:endParaRPr>
          </a:p>
          <a:p>
            <a:r>
              <a:rPr lang="en-US"/>
              <a:t>(right bottom) When there is flight delay, The majority of passengers feel fine with the slight delay in departure with longer flight which means departure delay is not a factor for long-distance flights. However, travelers with short flight distances seem unhappy with the delayed departure.</a:t>
            </a:r>
            <a:endParaRPr lang="en-US">
              <a:cs typeface="Calibri"/>
            </a:endParaRPr>
          </a:p>
          <a:p>
            <a:r>
              <a:rPr lang="en-US"/>
              <a:t>(left) Even when no flight delay, Majority of customers reported feeling unsatisfied. This suggests that other factors besides flight delay may be contributing to overall customer dissatisfaction</a:t>
            </a:r>
            <a:endParaRPr lang="en-US">
              <a:cs typeface="Calibri" panose="020F0502020204030204"/>
            </a:endParaRPr>
          </a:p>
          <a:p>
            <a:r>
              <a:rPr lang="en-US"/>
              <a:t>The airline should consider investigating and addressing these additional factors to improve customer satisfaction.</a:t>
            </a:r>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9</a:t>
            </a:fld>
            <a:endParaRPr lang="en-US"/>
          </a:p>
        </p:txBody>
      </p:sp>
    </p:spTree>
    <p:extLst>
      <p:ext uri="{BB962C8B-B14F-4D97-AF65-F5344CB8AC3E}">
        <p14:creationId xmlns:p14="http://schemas.microsoft.com/office/powerpoint/2010/main" val="236332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Check balance</a:t>
            </a:r>
            <a:endParaRPr lang="en-US"/>
          </a:p>
          <a:p>
            <a:r>
              <a:rPr lang="en-US"/>
              <a:t>Speech-The first graph shows that most people feel neutral or dissatisfied with the overall satisfaction level, indicating that there is room for improvement in the airline's services. And the percentage for satisfied and dissatisfied is 43 and 57 respectively, so the data is not very balanced but still tolerable so we consider the survey is balanced. Therefore, we do not need to make any modifications to the data.</a:t>
            </a:r>
            <a:endParaRPr lang="en-US">
              <a:cs typeface="Calibri" panose="020F0502020204030204"/>
            </a:endParaRPr>
          </a:p>
          <a:p>
            <a:r>
              <a:rPr lang="en-US">
                <a:cs typeface="Calibri" panose="020F0502020204030204"/>
              </a:rPr>
              <a:t>From the second graph, we can say </a:t>
            </a:r>
            <a:r>
              <a:rPr lang="en-US"/>
              <a:t>the data is balanced for gender as the percentage of males and females is almost the same. This implies that the dataset has an equal representation of both male and female categories.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A092A68B-D7AF-4B53-85A4-F53E318CFCDA}" type="slidenum">
              <a:rPr lang="en-US"/>
              <a:t>10</a:t>
            </a:fld>
            <a:endParaRPr lang="en-US"/>
          </a:p>
        </p:txBody>
      </p:sp>
    </p:spTree>
    <p:extLst>
      <p:ext uri="{BB962C8B-B14F-4D97-AF65-F5344CB8AC3E}">
        <p14:creationId xmlns:p14="http://schemas.microsoft.com/office/powerpoint/2010/main" val="2355247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4/23/2023</a:t>
            </a:fld>
            <a:endParaRPr lang="en-US"/>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187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4/23/2023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101114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4/23/2023</a:t>
            </a:fld>
            <a:endParaRPr lang="en-US"/>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6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4/23/2023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420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4/23/2023</a:t>
            </a:fld>
            <a:endParaRPr lang="en-US"/>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722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4/23/2023</a:t>
            </a:fld>
            <a:endParaRPr lang="en-US"/>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989680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4/23/2023</a:t>
            </a:fld>
            <a:endParaRPr lang="en-US"/>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773125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4/23/2023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247551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4/23/2023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559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4/23/2023</a:t>
            </a:fld>
            <a:endParaRPr lang="en-US"/>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9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4/23/2023</a:t>
            </a:fld>
            <a:endParaRPr lang="en-US"/>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791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4/23/2023</a:t>
            </a:fld>
            <a:endParaRPr lang="en-US"/>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86148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9.png"/><Relationship Id="rId7" Type="http://schemas.openxmlformats.org/officeDocument/2006/relationships/diagramQuickStyle" Target="../diagrams/quickStyle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hyperlink" Target="http://www.tonybates.ca/2016/01/04/book-review-the-future-of-the-professions-including-teaching/" TargetMode="External"/><Relationship Id="rId5" Type="http://schemas.openxmlformats.org/officeDocument/2006/relationships/diagramData" Target="../diagrams/data4.xml"/><Relationship Id="rId10" Type="http://schemas.openxmlformats.org/officeDocument/2006/relationships/image" Target="../media/image58.jpeg"/><Relationship Id="rId4" Type="http://schemas.openxmlformats.org/officeDocument/2006/relationships/hyperlink" Target="https://www.onyxtruth.com/2019/12/20/starting-out-in-information-technology/" TargetMode="External"/><Relationship Id="rId9" Type="http://schemas.microsoft.com/office/2007/relationships/diagramDrawing" Target="../diagrams/drawing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rincondelemprendedor.es/la-importancia-de-la-reputacion-de-una-empresa-durante-su-crecimient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86230F49-7FFF-4471-8A64-33B1F4CF1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nt">
            <a:extLst>
              <a:ext uri="{FF2B5EF4-FFF2-40B4-BE49-F238E27FC236}">
                <a16:creationId xmlns:a16="http://schemas.microsoft.com/office/drawing/2014/main" id="{ABCED6B1-E99D-4963-BCB1-2C5FC2B7E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5742" y="-8300"/>
            <a:ext cx="529625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4580597"/>
          </a:xfrm>
          <a:prstGeom prst="rect">
            <a:avLst/>
          </a:prstGeom>
          <a:ln>
            <a:noFill/>
          </a:ln>
          <a:effectLst>
            <a:outerShdw blurRad="596900" dist="381000" dir="8820000" sx="90000" sy="90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5613" y="926047"/>
            <a:ext cx="6119409" cy="3331445"/>
          </a:xfrm>
        </p:spPr>
        <p:txBody>
          <a:bodyPr anchor="t">
            <a:normAutofit/>
          </a:bodyPr>
          <a:lstStyle/>
          <a:p>
            <a:r>
              <a:rPr lang="en-US">
                <a:cs typeface="Calibri Light"/>
              </a:rPr>
              <a:t>SC1015 Mini Project – Airline Passenger Satisfaction</a:t>
            </a:r>
            <a:endParaRPr lang="en-US"/>
          </a:p>
        </p:txBody>
      </p:sp>
      <p:sp>
        <p:nvSpPr>
          <p:cNvPr id="3" name="Subtitle 2"/>
          <p:cNvSpPr>
            <a:spLocks noGrp="1"/>
          </p:cNvSpPr>
          <p:nvPr>
            <p:ph type="subTitle" idx="1"/>
          </p:nvPr>
        </p:nvSpPr>
        <p:spPr>
          <a:xfrm>
            <a:off x="765499" y="4905318"/>
            <a:ext cx="5609447" cy="1148505"/>
          </a:xfrm>
        </p:spPr>
        <p:txBody>
          <a:bodyPr vert="horz" lIns="91440" tIns="45720" rIns="91440" bIns="45720" rtlCol="0" anchor="b">
            <a:noAutofit/>
          </a:bodyPr>
          <a:lstStyle/>
          <a:p>
            <a:r>
              <a:rPr lang="en-US" sz="2000">
                <a:cs typeface="Calibri"/>
              </a:rPr>
              <a:t>Yaxin (U2220733G)</a:t>
            </a:r>
            <a:endParaRPr lang="en-US" sz="2000"/>
          </a:p>
          <a:p>
            <a:r>
              <a:rPr lang="en-US" sz="2000">
                <a:cs typeface="Calibri"/>
              </a:rPr>
              <a:t>Nivedha (U2220745J)</a:t>
            </a:r>
          </a:p>
          <a:p>
            <a:r>
              <a:rPr lang="en-US" sz="2000">
                <a:ea typeface="+mn-lt"/>
                <a:cs typeface="+mn-lt"/>
              </a:rPr>
              <a:t>Kay (U2220423G)</a:t>
            </a:r>
            <a:endParaRPr lang="en-US"/>
          </a:p>
        </p:txBody>
      </p:sp>
      <p:pic>
        <p:nvPicPr>
          <p:cNvPr id="4" name="Picture 3" descr="Plane in red circle">
            <a:extLst>
              <a:ext uri="{FF2B5EF4-FFF2-40B4-BE49-F238E27FC236}">
                <a16:creationId xmlns:a16="http://schemas.microsoft.com/office/drawing/2014/main" id="{BBA8E15C-89C5-03FB-D041-DB5D32CD6624}"/>
              </a:ext>
            </a:extLst>
          </p:cNvPr>
          <p:cNvPicPr>
            <a:picLocks noChangeAspect="1"/>
          </p:cNvPicPr>
          <p:nvPr/>
        </p:nvPicPr>
        <p:blipFill rotWithShape="1">
          <a:blip r:embed="rId3"/>
          <a:srcRect l="9052" r="10285" b="5"/>
          <a:stretch/>
        </p:blipFill>
        <p:spPr>
          <a:xfrm>
            <a:off x="6895742" y="-8302"/>
            <a:ext cx="5296257" cy="4597197"/>
          </a:xfrm>
          <a:prstGeom prst="rect">
            <a:avLst/>
          </a:prstGeom>
        </p:spPr>
      </p:pic>
      <p:cxnSp>
        <p:nvCxnSpPr>
          <p:cNvPr id="17" name="Straight Connector 16">
            <a:extLst>
              <a:ext uri="{FF2B5EF4-FFF2-40B4-BE49-F238E27FC236}">
                <a16:creationId xmlns:a16="http://schemas.microsoft.com/office/drawing/2014/main" id="{B6297268-1B4B-4EAB-B8C5-91187E87FF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5" name="Slide Background">
            <a:extLst>
              <a:ext uri="{FF2B5EF4-FFF2-40B4-BE49-F238E27FC236}">
                <a16:creationId xmlns:a16="http://schemas.microsoft.com/office/drawing/2014/main" id="{EEDFD83B-474E-42D8-99FD-250991624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67" name="Rectangle 66">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46D19A-DF7D-5C2F-FB08-87C32C8563F2}"/>
              </a:ext>
            </a:extLst>
          </p:cNvPr>
          <p:cNvSpPr txBox="1"/>
          <p:nvPr/>
        </p:nvSpPr>
        <p:spPr>
          <a:xfrm>
            <a:off x="5187989" y="2899586"/>
            <a:ext cx="5593056" cy="195296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a:lnSpc>
                <a:spcPct val="110000"/>
              </a:lnSpc>
              <a:spcAft>
                <a:spcPts val="600"/>
              </a:spcAft>
            </a:pPr>
            <a:endParaRPr lang="en-US"/>
          </a:p>
        </p:txBody>
      </p:sp>
      <p:cxnSp>
        <p:nvCxnSpPr>
          <p:cNvPr id="69" name="Straight Connector 68">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2" descr="Equality Business Man · Free image on Pixabay">
            <a:extLst>
              <a:ext uri="{FF2B5EF4-FFF2-40B4-BE49-F238E27FC236}">
                <a16:creationId xmlns:a16="http://schemas.microsoft.com/office/drawing/2014/main" id="{7D855CE0-4A9B-FD28-49F5-F12604CC00E7}"/>
              </a:ext>
            </a:extLst>
          </p:cNvPr>
          <p:cNvPicPr>
            <a:picLocks noChangeAspect="1"/>
          </p:cNvPicPr>
          <p:nvPr/>
        </p:nvPicPr>
        <p:blipFill>
          <a:blip r:embed="rId3"/>
          <a:stretch>
            <a:fillRect/>
          </a:stretch>
        </p:blipFill>
        <p:spPr>
          <a:xfrm>
            <a:off x="10494327" y="5172473"/>
            <a:ext cx="1317998" cy="1387629"/>
          </a:xfrm>
          <a:prstGeom prst="rect">
            <a:avLst/>
          </a:prstGeom>
          <a:effectLst>
            <a:outerShdw blurRad="596900" dist="330200" dir="8820000" sx="87000" sy="87000" algn="ctr" rotWithShape="0">
              <a:srgbClr val="000000">
                <a:alpha val="29000"/>
              </a:srgbClr>
            </a:outerShdw>
          </a:effectLst>
        </p:spPr>
      </p:pic>
      <p:sp>
        <p:nvSpPr>
          <p:cNvPr id="6" name="TextBox 5">
            <a:extLst>
              <a:ext uri="{FF2B5EF4-FFF2-40B4-BE49-F238E27FC236}">
                <a16:creationId xmlns:a16="http://schemas.microsoft.com/office/drawing/2014/main" id="{13A65039-88AF-3D8C-DC58-E7DFECC35CC9}"/>
              </a:ext>
            </a:extLst>
          </p:cNvPr>
          <p:cNvSpPr txBox="1"/>
          <p:nvPr/>
        </p:nvSpPr>
        <p:spPr>
          <a:xfrm>
            <a:off x="6945312" y="62904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4" descr="Chart, pie chart&#10;&#10;Description automatically generated">
            <a:extLst>
              <a:ext uri="{FF2B5EF4-FFF2-40B4-BE49-F238E27FC236}">
                <a16:creationId xmlns:a16="http://schemas.microsoft.com/office/drawing/2014/main" id="{6CF8D8A6-F89C-D02E-8744-601B57AF7C85}"/>
              </a:ext>
            </a:extLst>
          </p:cNvPr>
          <p:cNvPicPr>
            <a:picLocks noChangeAspect="1"/>
          </p:cNvPicPr>
          <p:nvPr/>
        </p:nvPicPr>
        <p:blipFill>
          <a:blip r:embed="rId4"/>
          <a:stretch>
            <a:fillRect/>
          </a:stretch>
        </p:blipFill>
        <p:spPr>
          <a:xfrm>
            <a:off x="842576" y="2158630"/>
            <a:ext cx="4245146" cy="3420980"/>
          </a:xfrm>
          <a:prstGeom prst="rect">
            <a:avLst/>
          </a:prstGeom>
        </p:spPr>
      </p:pic>
      <p:pic>
        <p:nvPicPr>
          <p:cNvPr id="5" name="Picture 7" descr="Chart, pie chart&#10;&#10;Description automatically generated">
            <a:extLst>
              <a:ext uri="{FF2B5EF4-FFF2-40B4-BE49-F238E27FC236}">
                <a16:creationId xmlns:a16="http://schemas.microsoft.com/office/drawing/2014/main" id="{55DDF142-A9D0-D159-39EB-538A303F555E}"/>
              </a:ext>
            </a:extLst>
          </p:cNvPr>
          <p:cNvPicPr>
            <a:picLocks noChangeAspect="1"/>
          </p:cNvPicPr>
          <p:nvPr/>
        </p:nvPicPr>
        <p:blipFill>
          <a:blip r:embed="rId5"/>
          <a:stretch>
            <a:fillRect/>
          </a:stretch>
        </p:blipFill>
        <p:spPr>
          <a:xfrm>
            <a:off x="6096469" y="1879247"/>
            <a:ext cx="3980324" cy="3605692"/>
          </a:xfrm>
          <a:prstGeom prst="rect">
            <a:avLst/>
          </a:prstGeom>
        </p:spPr>
      </p:pic>
      <p:sp>
        <p:nvSpPr>
          <p:cNvPr id="8" name="TextBox 7">
            <a:extLst>
              <a:ext uri="{FF2B5EF4-FFF2-40B4-BE49-F238E27FC236}">
                <a16:creationId xmlns:a16="http://schemas.microsoft.com/office/drawing/2014/main" id="{EA241AD6-2106-A2AA-01B7-B0064F0FA68E}"/>
              </a:ext>
            </a:extLst>
          </p:cNvPr>
          <p:cNvSpPr txBox="1"/>
          <p:nvPr/>
        </p:nvSpPr>
        <p:spPr>
          <a:xfrm>
            <a:off x="758252" y="563630"/>
            <a:ext cx="5079841" cy="123522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500" b="1">
                <a:latin typeface="+mj-lt"/>
                <a:ea typeface="+mj-ea"/>
                <a:cs typeface="+mj-cs"/>
              </a:rPr>
              <a:t>Overall Satisfaction Level  :</a:t>
            </a:r>
          </a:p>
        </p:txBody>
      </p:sp>
      <p:sp>
        <p:nvSpPr>
          <p:cNvPr id="9" name="TextBox 8">
            <a:extLst>
              <a:ext uri="{FF2B5EF4-FFF2-40B4-BE49-F238E27FC236}">
                <a16:creationId xmlns:a16="http://schemas.microsoft.com/office/drawing/2014/main" id="{FBAEBECB-65A7-44BE-C35D-A943287BFB75}"/>
              </a:ext>
            </a:extLst>
          </p:cNvPr>
          <p:cNvSpPr txBox="1"/>
          <p:nvPr/>
        </p:nvSpPr>
        <p:spPr>
          <a:xfrm>
            <a:off x="6819712" y="789878"/>
            <a:ext cx="1936592" cy="6909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500" b="1">
                <a:latin typeface="+mj-lt"/>
                <a:ea typeface="+mj-ea"/>
                <a:cs typeface="+mj-cs"/>
              </a:rPr>
              <a:t>By Gender:</a:t>
            </a:r>
          </a:p>
        </p:txBody>
      </p:sp>
      <p:sp>
        <p:nvSpPr>
          <p:cNvPr id="7" name="TextBox 6">
            <a:extLst>
              <a:ext uri="{FF2B5EF4-FFF2-40B4-BE49-F238E27FC236}">
                <a16:creationId xmlns:a16="http://schemas.microsoft.com/office/drawing/2014/main" id="{4BBF90CA-60F4-18AE-2D31-B0001C95573E}"/>
              </a:ext>
            </a:extLst>
          </p:cNvPr>
          <p:cNvSpPr txBox="1"/>
          <p:nvPr/>
        </p:nvSpPr>
        <p:spPr>
          <a:xfrm>
            <a:off x="3294336" y="5856231"/>
            <a:ext cx="57517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sz="1200">
                <a:ea typeface="+mn-lt"/>
                <a:cs typeface="+mn-lt"/>
              </a:rPr>
              <a:t>Survey is balanced and unbiased with 43% and 57% numbers being tolerable.</a:t>
            </a:r>
            <a:endParaRPr lang="en-US"/>
          </a:p>
          <a:p>
            <a:pPr marL="285750" indent="-285750">
              <a:buFont typeface="Courier New"/>
              <a:buChar char="o"/>
            </a:pPr>
            <a:r>
              <a:rPr lang="en-US" sz="1200">
                <a:ea typeface="+mn-lt"/>
                <a:cs typeface="+mn-lt"/>
              </a:rPr>
              <a:t>No modification required for the data.</a:t>
            </a:r>
            <a:endParaRPr lang="en-US"/>
          </a:p>
          <a:p>
            <a:pPr marL="285750" indent="-285750">
              <a:buFont typeface="Courier New"/>
              <a:buChar char="o"/>
            </a:pPr>
            <a:r>
              <a:rPr lang="en-US" sz="1200">
                <a:ea typeface="+mn-lt"/>
                <a:cs typeface="+mn-lt"/>
              </a:rPr>
              <a:t>Gender has negligible impact on satisfaction.</a:t>
            </a:r>
            <a:endParaRPr lang="en-US"/>
          </a:p>
          <a:p>
            <a:pPr marL="285750" indent="-285750" algn="l">
              <a:buFont typeface="Courier New"/>
              <a:buChar char="o"/>
            </a:pPr>
            <a:endParaRPr lang="en-US"/>
          </a:p>
        </p:txBody>
      </p:sp>
    </p:spTree>
    <p:extLst>
      <p:ext uri="{BB962C8B-B14F-4D97-AF65-F5344CB8AC3E}">
        <p14:creationId xmlns:p14="http://schemas.microsoft.com/office/powerpoint/2010/main" val="1016304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6"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E659E37-3A19-84E4-AE2A-98F55A4483EE}"/>
              </a:ext>
            </a:extLst>
          </p:cNvPr>
          <p:cNvPicPr>
            <a:picLocks noChangeAspect="1"/>
          </p:cNvPicPr>
          <p:nvPr/>
        </p:nvPicPr>
        <p:blipFill rotWithShape="1">
          <a:blip r:embed="rId3"/>
          <a:srcRect t="8646" r="1" b="9304"/>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80"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2862F3-2948-4DCC-A09E-1313F46C64AC}"/>
              </a:ext>
            </a:extLst>
          </p:cNvPr>
          <p:cNvSpPr>
            <a:spLocks noGrp="1"/>
          </p:cNvSpPr>
          <p:nvPr>
            <p:ph type="title"/>
          </p:nvPr>
        </p:nvSpPr>
        <p:spPr>
          <a:xfrm>
            <a:off x="2247" y="2434737"/>
            <a:ext cx="3997593" cy="2592173"/>
          </a:xfrm>
        </p:spPr>
        <p:txBody>
          <a:bodyPr vert="horz" lIns="91440" tIns="45720" rIns="91440" bIns="45720" rtlCol="0" anchor="b">
            <a:normAutofit/>
          </a:bodyPr>
          <a:lstStyle/>
          <a:p>
            <a:r>
              <a:rPr lang="en-US" sz="4800">
                <a:solidFill>
                  <a:srgbClr val="FFFFFF"/>
                </a:solidFill>
              </a:rPr>
              <a:t>Exploratory Data Analysis</a:t>
            </a:r>
          </a:p>
        </p:txBody>
      </p:sp>
      <p:cxnSp>
        <p:nvCxnSpPr>
          <p:cNvPr id="82" name="Straight Connector 81">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72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8D70DA-2B09-5CA8-D373-935215E5043B}"/>
              </a:ext>
            </a:extLst>
          </p:cNvPr>
          <p:cNvSpPr txBox="1"/>
          <p:nvPr/>
        </p:nvSpPr>
        <p:spPr>
          <a:xfrm>
            <a:off x="761802" y="858982"/>
            <a:ext cx="3451060" cy="51529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a:latin typeface="+mj-lt"/>
                <a:ea typeface="+mj-ea"/>
                <a:cs typeface="+mj-cs"/>
              </a:rPr>
              <a:t>Let's Explore Satisfaction Ratings Across Different Categories</a:t>
            </a:r>
          </a:p>
        </p:txBody>
      </p:sp>
      <p:sp useBgFill="1">
        <p:nvSpPr>
          <p:cNvPr id="24" name="Rectangle 23">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extBox 1">
            <a:extLst>
              <a:ext uri="{FF2B5EF4-FFF2-40B4-BE49-F238E27FC236}">
                <a16:creationId xmlns:a16="http://schemas.microsoft.com/office/drawing/2014/main" id="{2246E8F7-CC10-0C0A-226B-7FE5CAAA3F2D}"/>
              </a:ext>
            </a:extLst>
          </p:cNvPr>
          <p:cNvGraphicFramePr/>
          <p:nvPr>
            <p:extLst>
              <p:ext uri="{D42A27DB-BD31-4B8C-83A1-F6EECF244321}">
                <p14:modId xmlns:p14="http://schemas.microsoft.com/office/powerpoint/2010/main" val="2579473701"/>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71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id="{400C65EA-7263-F9B1-FBD9-FAD42BE8D0FD}"/>
              </a:ext>
            </a:extLst>
          </p:cNvPr>
          <p:cNvPicPr>
            <a:picLocks noChangeAspect="1"/>
          </p:cNvPicPr>
          <p:nvPr/>
        </p:nvPicPr>
        <p:blipFill>
          <a:blip r:embed="rId3"/>
          <a:stretch>
            <a:fillRect/>
          </a:stretch>
        </p:blipFill>
        <p:spPr>
          <a:xfrm>
            <a:off x="612287" y="2410616"/>
            <a:ext cx="5490296" cy="2374895"/>
          </a:xfrm>
          <a:prstGeom prst="rect">
            <a:avLst/>
          </a:prstGeom>
        </p:spPr>
      </p:pic>
      <p:sp>
        <p:nvSpPr>
          <p:cNvPr id="4" name="TextBox 3">
            <a:extLst>
              <a:ext uri="{FF2B5EF4-FFF2-40B4-BE49-F238E27FC236}">
                <a16:creationId xmlns:a16="http://schemas.microsoft.com/office/drawing/2014/main" id="{3075E88C-B32E-BDEC-B81A-E9C907A8AC31}"/>
              </a:ext>
            </a:extLst>
          </p:cNvPr>
          <p:cNvSpPr txBox="1"/>
          <p:nvPr/>
        </p:nvSpPr>
        <p:spPr>
          <a:xfrm>
            <a:off x="823147" y="1632185"/>
            <a:ext cx="330764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Gender </a:t>
            </a:r>
            <a:endParaRPr lang="en-US"/>
          </a:p>
          <a:p>
            <a:r>
              <a:rPr lang="en-US" sz="2000" b="1"/>
              <a:t>– Male &amp; Female</a:t>
            </a:r>
            <a:endParaRPr lang="en-US"/>
          </a:p>
        </p:txBody>
      </p:sp>
      <p:sp>
        <p:nvSpPr>
          <p:cNvPr id="5" name="TextBox 4">
            <a:extLst>
              <a:ext uri="{FF2B5EF4-FFF2-40B4-BE49-F238E27FC236}">
                <a16:creationId xmlns:a16="http://schemas.microsoft.com/office/drawing/2014/main" id="{30541F92-9B21-2B69-B37C-1E3DA2F0D417}"/>
              </a:ext>
            </a:extLst>
          </p:cNvPr>
          <p:cNvSpPr txBox="1"/>
          <p:nvPr/>
        </p:nvSpPr>
        <p:spPr>
          <a:xfrm>
            <a:off x="6448778" y="1632185"/>
            <a:ext cx="44177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Customer Type </a:t>
            </a:r>
            <a:endParaRPr lang="en-US"/>
          </a:p>
          <a:p>
            <a:r>
              <a:rPr lang="en-US" sz="2000" b="1"/>
              <a:t>– First Timer &amp; Existing customer</a:t>
            </a:r>
            <a:endParaRPr lang="en-US"/>
          </a:p>
        </p:txBody>
      </p:sp>
      <p:pic>
        <p:nvPicPr>
          <p:cNvPr id="6" name="Picture 6" descr="Chart, bar chart&#10;&#10;Description automatically generated">
            <a:extLst>
              <a:ext uri="{FF2B5EF4-FFF2-40B4-BE49-F238E27FC236}">
                <a16:creationId xmlns:a16="http://schemas.microsoft.com/office/drawing/2014/main" id="{D9CD05B8-12ED-F959-28A4-10A33C3B0781}"/>
              </a:ext>
            </a:extLst>
          </p:cNvPr>
          <p:cNvPicPr>
            <a:picLocks noChangeAspect="1"/>
          </p:cNvPicPr>
          <p:nvPr/>
        </p:nvPicPr>
        <p:blipFill>
          <a:blip r:embed="rId4"/>
          <a:stretch>
            <a:fillRect/>
          </a:stretch>
        </p:blipFill>
        <p:spPr>
          <a:xfrm>
            <a:off x="6088474" y="2349486"/>
            <a:ext cx="5132680" cy="2554140"/>
          </a:xfrm>
          <a:prstGeom prst="rect">
            <a:avLst/>
          </a:prstGeom>
        </p:spPr>
      </p:pic>
      <p:sp>
        <p:nvSpPr>
          <p:cNvPr id="3" name="TextBox 2">
            <a:extLst>
              <a:ext uri="{FF2B5EF4-FFF2-40B4-BE49-F238E27FC236}">
                <a16:creationId xmlns:a16="http://schemas.microsoft.com/office/drawing/2014/main" id="{EB2CEAC7-A9C2-71B0-E994-29FE59047DEC}"/>
              </a:ext>
            </a:extLst>
          </p:cNvPr>
          <p:cNvSpPr txBox="1"/>
          <p:nvPr/>
        </p:nvSpPr>
        <p:spPr>
          <a:xfrm>
            <a:off x="3356740" y="5416112"/>
            <a:ext cx="61722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sz="1400">
                <a:ea typeface="+mn-lt"/>
                <a:cs typeface="+mn-lt"/>
              </a:rPr>
              <a:t>Gender has negligible impact on satisfaction</a:t>
            </a:r>
            <a:endParaRPr lang="en-US" sz="1400"/>
          </a:p>
          <a:p>
            <a:pPr marL="285750" indent="-285750">
              <a:buFont typeface="Courier New"/>
              <a:buChar char="o"/>
            </a:pPr>
            <a:r>
              <a:rPr lang="en-US" sz="1400">
                <a:ea typeface="+mn-lt"/>
                <a:cs typeface="+mn-lt"/>
              </a:rPr>
              <a:t>First-time passengers are generally dissatisfied with the flight</a:t>
            </a:r>
            <a:endParaRPr lang="en-US" sz="1400"/>
          </a:p>
          <a:p>
            <a:pPr marL="285750" indent="-285750">
              <a:buFont typeface="Courier New"/>
              <a:buChar char="o"/>
            </a:pPr>
            <a:r>
              <a:rPr lang="en-US" sz="1400">
                <a:ea typeface="+mn-lt"/>
                <a:cs typeface="+mn-lt"/>
              </a:rPr>
              <a:t>82% of passengers are returning customers</a:t>
            </a:r>
            <a:endParaRPr lang="en-US" sz="1400"/>
          </a:p>
          <a:p>
            <a:pPr marL="285750" indent="-285750">
              <a:buFont typeface="Courier New"/>
              <a:buChar char="o"/>
            </a:pPr>
            <a:r>
              <a:rPr lang="en-US" sz="1400">
                <a:ea typeface="+mn-lt"/>
                <a:cs typeface="+mn-lt"/>
              </a:rPr>
              <a:t>High level of dissatisfaction among both first-time and loyal customers</a:t>
            </a:r>
            <a:endParaRPr lang="en-US" sz="1400"/>
          </a:p>
          <a:p>
            <a:pPr marL="285750" indent="-285750">
              <a:buFont typeface="Courier New"/>
              <a:buChar char="o"/>
            </a:pPr>
            <a:endParaRPr lang="en-US" sz="1400"/>
          </a:p>
          <a:p>
            <a:pPr marL="285750" indent="-285750" algn="l">
              <a:buFont typeface="Courier New"/>
              <a:buChar char="o"/>
            </a:pPr>
            <a:endParaRPr lang="en-US"/>
          </a:p>
        </p:txBody>
      </p:sp>
    </p:spTree>
    <p:extLst>
      <p:ext uri="{BB962C8B-B14F-4D97-AF65-F5344CB8AC3E}">
        <p14:creationId xmlns:p14="http://schemas.microsoft.com/office/powerpoint/2010/main" val="299192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Plane on tarmac">
            <a:extLst>
              <a:ext uri="{FF2B5EF4-FFF2-40B4-BE49-F238E27FC236}">
                <a16:creationId xmlns:a16="http://schemas.microsoft.com/office/drawing/2014/main" id="{424D78C9-DC4D-9B07-BB9D-22065443F755}"/>
              </a:ext>
            </a:extLst>
          </p:cNvPr>
          <p:cNvPicPr>
            <a:picLocks noChangeAspect="1"/>
          </p:cNvPicPr>
          <p:nvPr/>
        </p:nvPicPr>
        <p:blipFill rotWithShape="1">
          <a:blip r:embed="rId3"/>
          <a:srcRect t="774" r="-2" b="32033"/>
          <a:stretch/>
        </p:blipFill>
        <p:spPr>
          <a:xfrm>
            <a:off x="20" y="2806021"/>
            <a:ext cx="12191979" cy="4051977"/>
          </a:xfrm>
          <a:prstGeom prst="rect">
            <a:avLst/>
          </a:prstGeom>
          <a:effectLst>
            <a:outerShdw blurRad="596900" dist="330200" dir="8820000" sx="87000" sy="87000" algn="ctr" rotWithShape="0">
              <a:srgbClr val="000000">
                <a:alpha val="29000"/>
              </a:srgbClr>
            </a:outerShdw>
          </a:effectLst>
        </p:spPr>
      </p:pic>
      <p:sp useBgFill="1">
        <p:nvSpPr>
          <p:cNvPr id="22" name="Rectangle 21">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2000" cy="2806021"/>
          </a:xfrm>
          <a:prstGeom prst="rect">
            <a:avLst/>
          </a:prstGeom>
          <a:ln>
            <a:noFill/>
          </a:ln>
          <a:effectLst>
            <a:outerShdw blurRad="317500" dist="190500" dir="774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BA7F88-127F-D858-9D4A-B3A1C6D5C948}"/>
              </a:ext>
            </a:extLst>
          </p:cNvPr>
          <p:cNvSpPr txBox="1"/>
          <p:nvPr/>
        </p:nvSpPr>
        <p:spPr>
          <a:xfrm>
            <a:off x="1224181" y="448442"/>
            <a:ext cx="9364792" cy="1187690"/>
          </a:xfrm>
          <a:prstGeom prst="rect">
            <a:avLst/>
          </a:prstGeom>
          <a:solidFill>
            <a:schemeClr val="bg1"/>
          </a:solidFill>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110000"/>
              </a:lnSpc>
              <a:spcAft>
                <a:spcPts val="600"/>
              </a:spcAft>
            </a:pPr>
            <a:r>
              <a:rPr lang="en-US" sz="2800" b="1"/>
              <a:t>Exploring How Service Ratings for Pre-boarding and Onboard Services Affect Passengers' Flight Experience</a:t>
            </a:r>
          </a:p>
        </p:txBody>
      </p:sp>
      <p:cxnSp>
        <p:nvCxnSpPr>
          <p:cNvPr id="24" name="Straight Connector 23">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56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7737B5-7BE0-126D-F933-88B72BF904A1}"/>
              </a:ext>
            </a:extLst>
          </p:cNvPr>
          <p:cNvSpPr txBox="1"/>
          <p:nvPr/>
        </p:nvSpPr>
        <p:spPr>
          <a:xfrm>
            <a:off x="1936168" y="466183"/>
            <a:ext cx="4726187" cy="577070"/>
          </a:xfrm>
          <a:prstGeom prst="rect">
            <a:avLst/>
          </a:prstGeom>
        </p:spPr>
        <p:txBody>
          <a:bodyPr rot="0" spcFirstLastPara="0" vert="horz" lIns="91440" tIns="45720" rIns="91440" bIns="45720" numCol="1" spcCol="0" rtlCol="0" fromWordArt="0" anchor="t" anchorCtr="0" forceAA="0" compatLnSpc="1">
            <a:prstTxWarp prst="textNoShape">
              <a:avLst/>
            </a:prstTxWarp>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Aft>
                <a:spcPts val="600"/>
              </a:spcAft>
            </a:pPr>
            <a:r>
              <a:rPr lang="en-US" sz="2400" b="1"/>
              <a:t>Analyzing on Pre-Boarding services</a:t>
            </a:r>
          </a:p>
        </p:txBody>
      </p:sp>
      <p:sp>
        <p:nvSpPr>
          <p:cNvPr id="2" name="TextBox 1">
            <a:extLst>
              <a:ext uri="{FF2B5EF4-FFF2-40B4-BE49-F238E27FC236}">
                <a16:creationId xmlns:a16="http://schemas.microsoft.com/office/drawing/2014/main" id="{39D5D03A-E794-097E-B4AA-3CC2780DA2D3}"/>
              </a:ext>
            </a:extLst>
          </p:cNvPr>
          <p:cNvSpPr txBox="1"/>
          <p:nvPr/>
        </p:nvSpPr>
        <p:spPr>
          <a:xfrm>
            <a:off x="1711216" y="1110154"/>
            <a:ext cx="96274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rgbClr val="000000"/>
                </a:solidFill>
                <a:ea typeface="+mn-lt"/>
                <a:cs typeface="+mn-lt"/>
              </a:rPr>
              <a:t>Baggage handling, check-in, and gate location received low satisfaction ratings of 3-4.</a:t>
            </a:r>
            <a:endParaRPr lang="en-US">
              <a:solidFill>
                <a:srgbClr val="000000"/>
              </a:solidFill>
            </a:endParaRPr>
          </a:p>
          <a:p>
            <a:pPr marL="285750" indent="-285750">
              <a:buFont typeface="Arial"/>
              <a:buChar char="•"/>
            </a:pPr>
            <a:r>
              <a:rPr lang="en-US" sz="1200">
                <a:solidFill>
                  <a:srgbClr val="000000"/>
                </a:solidFill>
                <a:ea typeface="+mn-lt"/>
                <a:cs typeface="+mn-lt"/>
              </a:rPr>
              <a:t>Online booking and on-board services received higher satisfaction ratings.</a:t>
            </a:r>
            <a:endParaRPr lang="en-US">
              <a:solidFill>
                <a:srgbClr val="000000"/>
              </a:solidFill>
            </a:endParaRPr>
          </a:p>
          <a:p>
            <a:pPr marL="285750" indent="-285750">
              <a:buFont typeface="Arial"/>
              <a:buChar char="•"/>
            </a:pPr>
            <a:r>
              <a:rPr lang="en-US" sz="1200">
                <a:solidFill>
                  <a:srgbClr val="000000"/>
                </a:solidFill>
                <a:ea typeface="+mn-lt"/>
                <a:cs typeface="+mn-lt"/>
              </a:rPr>
              <a:t>Suggestions to improve the pre-boarding experience by addressing baggage handling, check-in, and gate location services.</a:t>
            </a:r>
            <a:endParaRPr lang="en-US">
              <a:solidFill>
                <a:srgbClr val="000000"/>
              </a:solidFill>
            </a:endParaRPr>
          </a:p>
          <a:p>
            <a:pPr algn="l"/>
            <a:endParaRPr lang="en-US">
              <a:solidFill>
                <a:srgbClr val="000000"/>
              </a:solidFill>
            </a:endParaRPr>
          </a:p>
        </p:txBody>
      </p:sp>
      <p:pic>
        <p:nvPicPr>
          <p:cNvPr id="3" name="Picture 4" descr="Chart, bar chart&#10;&#10;Description automatically generated">
            <a:extLst>
              <a:ext uri="{FF2B5EF4-FFF2-40B4-BE49-F238E27FC236}">
                <a16:creationId xmlns:a16="http://schemas.microsoft.com/office/drawing/2014/main" id="{82C0B994-5153-C279-FCF4-A09A010B9BEF}"/>
              </a:ext>
            </a:extLst>
          </p:cNvPr>
          <p:cNvPicPr>
            <a:picLocks noChangeAspect="1"/>
          </p:cNvPicPr>
          <p:nvPr/>
        </p:nvPicPr>
        <p:blipFill>
          <a:blip r:embed="rId3"/>
          <a:stretch>
            <a:fillRect/>
          </a:stretch>
        </p:blipFill>
        <p:spPr>
          <a:xfrm>
            <a:off x="689429" y="2031563"/>
            <a:ext cx="10573656" cy="3099674"/>
          </a:xfrm>
          <a:prstGeom prst="rect">
            <a:avLst/>
          </a:prstGeom>
        </p:spPr>
      </p:pic>
    </p:spTree>
    <p:extLst>
      <p:ext uri="{BB962C8B-B14F-4D97-AF65-F5344CB8AC3E}">
        <p14:creationId xmlns:p14="http://schemas.microsoft.com/office/powerpoint/2010/main" val="1791732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Chart, bar chart&#10;&#10;Description automatically generated">
            <a:extLst>
              <a:ext uri="{FF2B5EF4-FFF2-40B4-BE49-F238E27FC236}">
                <a16:creationId xmlns:a16="http://schemas.microsoft.com/office/drawing/2014/main" id="{6773CE10-9D31-2426-B6C0-D6653E12A985}"/>
              </a:ext>
            </a:extLst>
          </p:cNvPr>
          <p:cNvPicPr>
            <a:picLocks noChangeAspect="1"/>
          </p:cNvPicPr>
          <p:nvPr/>
        </p:nvPicPr>
        <p:blipFill>
          <a:blip r:embed="rId3"/>
          <a:stretch>
            <a:fillRect/>
          </a:stretch>
        </p:blipFill>
        <p:spPr>
          <a:xfrm>
            <a:off x="692784" y="5372947"/>
            <a:ext cx="5330995" cy="1273988"/>
          </a:xfrm>
          <a:prstGeom prst="rect">
            <a:avLst/>
          </a:prstGeom>
        </p:spPr>
      </p:pic>
      <p:pic>
        <p:nvPicPr>
          <p:cNvPr id="9" name="Picture 9" descr="Chart, bar chart&#10;&#10;Description automatically generated">
            <a:extLst>
              <a:ext uri="{FF2B5EF4-FFF2-40B4-BE49-F238E27FC236}">
                <a16:creationId xmlns:a16="http://schemas.microsoft.com/office/drawing/2014/main" id="{3723D1E4-8681-2A12-5B90-A83DE661D14A}"/>
              </a:ext>
            </a:extLst>
          </p:cNvPr>
          <p:cNvPicPr>
            <a:picLocks noChangeAspect="1"/>
          </p:cNvPicPr>
          <p:nvPr/>
        </p:nvPicPr>
        <p:blipFill>
          <a:blip r:embed="rId4"/>
          <a:stretch>
            <a:fillRect/>
          </a:stretch>
        </p:blipFill>
        <p:spPr>
          <a:xfrm>
            <a:off x="700013" y="4212284"/>
            <a:ext cx="5314026" cy="1249957"/>
          </a:xfrm>
          <a:prstGeom prst="rect">
            <a:avLst/>
          </a:prstGeom>
        </p:spPr>
      </p:pic>
      <p:pic>
        <p:nvPicPr>
          <p:cNvPr id="10" name="Picture 10" descr="Chart, bar chart&#10;&#10;Description automatically generated">
            <a:extLst>
              <a:ext uri="{FF2B5EF4-FFF2-40B4-BE49-F238E27FC236}">
                <a16:creationId xmlns:a16="http://schemas.microsoft.com/office/drawing/2014/main" id="{9C4253FA-1896-A96E-79AF-34913BB6C2B6}"/>
              </a:ext>
            </a:extLst>
          </p:cNvPr>
          <p:cNvPicPr>
            <a:picLocks noChangeAspect="1"/>
          </p:cNvPicPr>
          <p:nvPr/>
        </p:nvPicPr>
        <p:blipFill>
          <a:blip r:embed="rId5"/>
          <a:stretch>
            <a:fillRect/>
          </a:stretch>
        </p:blipFill>
        <p:spPr>
          <a:xfrm>
            <a:off x="688469" y="2970778"/>
            <a:ext cx="5324918" cy="1244986"/>
          </a:xfrm>
          <a:prstGeom prst="rect">
            <a:avLst/>
          </a:prstGeom>
        </p:spPr>
      </p:pic>
      <p:pic>
        <p:nvPicPr>
          <p:cNvPr id="11" name="Picture 11" descr="Chart, bar chart&#10;&#10;Description automatically generated">
            <a:extLst>
              <a:ext uri="{FF2B5EF4-FFF2-40B4-BE49-F238E27FC236}">
                <a16:creationId xmlns:a16="http://schemas.microsoft.com/office/drawing/2014/main" id="{A66038ED-A65B-C1C3-39AF-BE7DE7D01FA7}"/>
              </a:ext>
            </a:extLst>
          </p:cNvPr>
          <p:cNvPicPr>
            <a:picLocks noChangeAspect="1"/>
          </p:cNvPicPr>
          <p:nvPr/>
        </p:nvPicPr>
        <p:blipFill>
          <a:blip r:embed="rId6"/>
          <a:stretch>
            <a:fillRect/>
          </a:stretch>
        </p:blipFill>
        <p:spPr>
          <a:xfrm>
            <a:off x="676226" y="1718550"/>
            <a:ext cx="5322177" cy="1247822"/>
          </a:xfrm>
          <a:prstGeom prst="rect">
            <a:avLst/>
          </a:prstGeom>
        </p:spPr>
      </p:pic>
      <p:sp>
        <p:nvSpPr>
          <p:cNvPr id="12" name="TextBox 1">
            <a:extLst>
              <a:ext uri="{FF2B5EF4-FFF2-40B4-BE49-F238E27FC236}">
                <a16:creationId xmlns:a16="http://schemas.microsoft.com/office/drawing/2014/main" id="{C4152150-1A72-898C-B845-08D9036B867D}"/>
              </a:ext>
            </a:extLst>
          </p:cNvPr>
          <p:cNvSpPr txBox="1"/>
          <p:nvPr/>
        </p:nvSpPr>
        <p:spPr>
          <a:xfrm>
            <a:off x="1279271" y="334804"/>
            <a:ext cx="4726187" cy="577070"/>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Aft>
                <a:spcPts val="600"/>
              </a:spcAft>
            </a:pPr>
            <a:r>
              <a:rPr lang="en-US" sz="2400" b="1"/>
              <a:t>Analyzing on In-Flight services</a:t>
            </a:r>
          </a:p>
        </p:txBody>
      </p:sp>
      <p:sp>
        <p:nvSpPr>
          <p:cNvPr id="13" name="TextBox 1">
            <a:extLst>
              <a:ext uri="{FF2B5EF4-FFF2-40B4-BE49-F238E27FC236}">
                <a16:creationId xmlns:a16="http://schemas.microsoft.com/office/drawing/2014/main" id="{F3307C49-CE7D-06C7-8928-FC661BE72900}"/>
              </a:ext>
            </a:extLst>
          </p:cNvPr>
          <p:cNvSpPr txBox="1"/>
          <p:nvPr/>
        </p:nvSpPr>
        <p:spPr>
          <a:xfrm>
            <a:off x="1282292" y="754756"/>
            <a:ext cx="6748246"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ea typeface="+mn-lt"/>
                <a:cs typeface="+mn-lt"/>
              </a:rPr>
              <a:t>Comparing the ratings for different classes</a:t>
            </a:r>
          </a:p>
        </p:txBody>
      </p:sp>
      <p:pic>
        <p:nvPicPr>
          <p:cNvPr id="5" name="Picture 5" descr="Chart, bar chart&#10;&#10;Description automatically generated">
            <a:extLst>
              <a:ext uri="{FF2B5EF4-FFF2-40B4-BE49-F238E27FC236}">
                <a16:creationId xmlns:a16="http://schemas.microsoft.com/office/drawing/2014/main" id="{BA870173-304D-4376-43CA-0315516F0069}"/>
              </a:ext>
            </a:extLst>
          </p:cNvPr>
          <p:cNvPicPr>
            <a:picLocks noChangeAspect="1"/>
          </p:cNvPicPr>
          <p:nvPr/>
        </p:nvPicPr>
        <p:blipFill>
          <a:blip r:embed="rId7"/>
          <a:stretch>
            <a:fillRect/>
          </a:stretch>
        </p:blipFill>
        <p:spPr>
          <a:xfrm>
            <a:off x="6449476" y="1726478"/>
            <a:ext cx="5386884" cy="1219149"/>
          </a:xfrm>
          <a:prstGeom prst="rect">
            <a:avLst/>
          </a:prstGeom>
        </p:spPr>
      </p:pic>
      <p:pic>
        <p:nvPicPr>
          <p:cNvPr id="6" name="Picture 6" descr="Chart, bar chart&#10;&#10;Description automatically generated">
            <a:extLst>
              <a:ext uri="{FF2B5EF4-FFF2-40B4-BE49-F238E27FC236}">
                <a16:creationId xmlns:a16="http://schemas.microsoft.com/office/drawing/2014/main" id="{86738B45-4200-B39F-2A85-D1C0D3A60188}"/>
              </a:ext>
            </a:extLst>
          </p:cNvPr>
          <p:cNvPicPr>
            <a:picLocks noChangeAspect="1"/>
          </p:cNvPicPr>
          <p:nvPr/>
        </p:nvPicPr>
        <p:blipFill>
          <a:blip r:embed="rId8"/>
          <a:stretch>
            <a:fillRect/>
          </a:stretch>
        </p:blipFill>
        <p:spPr>
          <a:xfrm>
            <a:off x="6441188" y="2969747"/>
            <a:ext cx="5390288" cy="1146047"/>
          </a:xfrm>
          <a:prstGeom prst="rect">
            <a:avLst/>
          </a:prstGeom>
        </p:spPr>
      </p:pic>
      <p:sp>
        <p:nvSpPr>
          <p:cNvPr id="2" name="TextBox 1">
            <a:extLst>
              <a:ext uri="{FF2B5EF4-FFF2-40B4-BE49-F238E27FC236}">
                <a16:creationId xmlns:a16="http://schemas.microsoft.com/office/drawing/2014/main" id="{820DFDC6-0FE9-9FB5-CAD1-F844A6F1F9E3}"/>
              </a:ext>
            </a:extLst>
          </p:cNvPr>
          <p:cNvSpPr txBox="1"/>
          <p:nvPr/>
        </p:nvSpPr>
        <p:spPr>
          <a:xfrm rot="16200000">
            <a:off x="-221456" y="3272378"/>
            <a:ext cx="13054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Seat Comfort</a:t>
            </a:r>
          </a:p>
        </p:txBody>
      </p:sp>
      <p:sp>
        <p:nvSpPr>
          <p:cNvPr id="3" name="TextBox 2">
            <a:extLst>
              <a:ext uri="{FF2B5EF4-FFF2-40B4-BE49-F238E27FC236}">
                <a16:creationId xmlns:a16="http://schemas.microsoft.com/office/drawing/2014/main" id="{BA1896B0-D4A8-3EE8-C139-217108BC297F}"/>
              </a:ext>
            </a:extLst>
          </p:cNvPr>
          <p:cNvSpPr txBox="1"/>
          <p:nvPr/>
        </p:nvSpPr>
        <p:spPr>
          <a:xfrm rot="16200000">
            <a:off x="-67245" y="2125438"/>
            <a:ext cx="10035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Leg room</a:t>
            </a:r>
            <a:endParaRPr lang="en-US">
              <a:solidFill>
                <a:srgbClr val="7F7F7F"/>
              </a:solidFill>
            </a:endParaRPr>
          </a:p>
        </p:txBody>
      </p:sp>
      <p:sp>
        <p:nvSpPr>
          <p:cNvPr id="4" name="TextBox 3">
            <a:extLst>
              <a:ext uri="{FF2B5EF4-FFF2-40B4-BE49-F238E27FC236}">
                <a16:creationId xmlns:a16="http://schemas.microsoft.com/office/drawing/2014/main" id="{7FF58487-DAD9-6123-A469-B02414495F9A}"/>
              </a:ext>
            </a:extLst>
          </p:cNvPr>
          <p:cNvSpPr txBox="1"/>
          <p:nvPr/>
        </p:nvSpPr>
        <p:spPr>
          <a:xfrm rot="16200000">
            <a:off x="5694532" y="4426604"/>
            <a:ext cx="12335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Cleanliness</a:t>
            </a:r>
            <a:endParaRPr lang="en-US" err="1">
              <a:solidFill>
                <a:srgbClr val="7F7F7F"/>
              </a:solidFill>
            </a:endParaRPr>
          </a:p>
        </p:txBody>
      </p:sp>
      <p:sp>
        <p:nvSpPr>
          <p:cNvPr id="14" name="TextBox 13">
            <a:extLst>
              <a:ext uri="{FF2B5EF4-FFF2-40B4-BE49-F238E27FC236}">
                <a16:creationId xmlns:a16="http://schemas.microsoft.com/office/drawing/2014/main" id="{3EB4DE52-A2D6-A35A-B036-FAE46F236C6D}"/>
              </a:ext>
            </a:extLst>
          </p:cNvPr>
          <p:cNvSpPr txBox="1"/>
          <p:nvPr/>
        </p:nvSpPr>
        <p:spPr>
          <a:xfrm rot="16200000">
            <a:off x="5634460" y="3278483"/>
            <a:ext cx="13054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Food &amp; Drink</a:t>
            </a:r>
          </a:p>
        </p:txBody>
      </p:sp>
      <p:sp>
        <p:nvSpPr>
          <p:cNvPr id="15" name="TextBox 14">
            <a:extLst>
              <a:ext uri="{FF2B5EF4-FFF2-40B4-BE49-F238E27FC236}">
                <a16:creationId xmlns:a16="http://schemas.microsoft.com/office/drawing/2014/main" id="{D5205235-4858-D0F4-1642-4816351F5693}"/>
              </a:ext>
            </a:extLst>
          </p:cNvPr>
          <p:cNvSpPr txBox="1"/>
          <p:nvPr/>
        </p:nvSpPr>
        <p:spPr>
          <a:xfrm rot="-5400000">
            <a:off x="5654944" y="2087526"/>
            <a:ext cx="13054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Food &amp; Drink</a:t>
            </a:r>
          </a:p>
        </p:txBody>
      </p:sp>
      <p:sp>
        <p:nvSpPr>
          <p:cNvPr id="16" name="TextBox 15">
            <a:extLst>
              <a:ext uri="{FF2B5EF4-FFF2-40B4-BE49-F238E27FC236}">
                <a16:creationId xmlns:a16="http://schemas.microsoft.com/office/drawing/2014/main" id="{A3F23AAA-098D-3C98-856A-561D1CE05E5A}"/>
              </a:ext>
            </a:extLst>
          </p:cNvPr>
          <p:cNvSpPr txBox="1"/>
          <p:nvPr/>
        </p:nvSpPr>
        <p:spPr>
          <a:xfrm rot="16200000">
            <a:off x="-24509" y="5588019"/>
            <a:ext cx="9172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7F7F7F"/>
                </a:solidFill>
              </a:rPr>
              <a:t>Wifi</a:t>
            </a:r>
          </a:p>
        </p:txBody>
      </p:sp>
      <p:sp>
        <p:nvSpPr>
          <p:cNvPr id="17" name="TextBox 16">
            <a:extLst>
              <a:ext uri="{FF2B5EF4-FFF2-40B4-BE49-F238E27FC236}">
                <a16:creationId xmlns:a16="http://schemas.microsoft.com/office/drawing/2014/main" id="{5F889234-11F8-29EC-38C5-3409B7634002}"/>
              </a:ext>
            </a:extLst>
          </p:cNvPr>
          <p:cNvSpPr txBox="1"/>
          <p:nvPr/>
        </p:nvSpPr>
        <p:spPr>
          <a:xfrm rot="16200000">
            <a:off x="-211412" y="4638818"/>
            <a:ext cx="13054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Entertainment</a:t>
            </a:r>
            <a:endParaRPr lang="en-US">
              <a:solidFill>
                <a:srgbClr val="7F7F7F"/>
              </a:solidFill>
            </a:endParaRPr>
          </a:p>
        </p:txBody>
      </p:sp>
      <p:sp>
        <p:nvSpPr>
          <p:cNvPr id="18" name="TextBox 17">
            <a:extLst>
              <a:ext uri="{FF2B5EF4-FFF2-40B4-BE49-F238E27FC236}">
                <a16:creationId xmlns:a16="http://schemas.microsoft.com/office/drawing/2014/main" id="{EB24835B-F5CF-B893-C0CC-09FDDCCF8D97}"/>
              </a:ext>
            </a:extLst>
          </p:cNvPr>
          <p:cNvSpPr txBox="1"/>
          <p:nvPr/>
        </p:nvSpPr>
        <p:spPr>
          <a:xfrm>
            <a:off x="1160447" y="1408906"/>
            <a:ext cx="11041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7F7F7F"/>
                </a:solidFill>
              </a:rPr>
              <a:t>Business</a:t>
            </a:r>
          </a:p>
        </p:txBody>
      </p:sp>
      <p:sp>
        <p:nvSpPr>
          <p:cNvPr id="23" name="TextBox 22">
            <a:extLst>
              <a:ext uri="{FF2B5EF4-FFF2-40B4-BE49-F238E27FC236}">
                <a16:creationId xmlns:a16="http://schemas.microsoft.com/office/drawing/2014/main" id="{4EEEAC5C-747B-EDCD-01D1-D44128F2CF11}"/>
              </a:ext>
            </a:extLst>
          </p:cNvPr>
          <p:cNvSpPr txBox="1"/>
          <p:nvPr/>
        </p:nvSpPr>
        <p:spPr>
          <a:xfrm>
            <a:off x="2619225" y="1398571"/>
            <a:ext cx="1089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ea typeface="+mn-lt"/>
                <a:cs typeface="+mn-lt"/>
              </a:rPr>
              <a:t>Economy</a:t>
            </a:r>
          </a:p>
        </p:txBody>
      </p:sp>
      <p:sp>
        <p:nvSpPr>
          <p:cNvPr id="24" name="TextBox 23">
            <a:extLst>
              <a:ext uri="{FF2B5EF4-FFF2-40B4-BE49-F238E27FC236}">
                <a16:creationId xmlns:a16="http://schemas.microsoft.com/office/drawing/2014/main" id="{6DB9DB3B-31DB-3DFD-CC34-54BD41B4FC47}"/>
              </a:ext>
            </a:extLst>
          </p:cNvPr>
          <p:cNvSpPr txBox="1"/>
          <p:nvPr/>
        </p:nvSpPr>
        <p:spPr>
          <a:xfrm>
            <a:off x="6981645" y="1417607"/>
            <a:ext cx="1420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Business​</a:t>
            </a:r>
            <a:endParaRPr lang="en-US">
              <a:solidFill>
                <a:srgbClr val="7F7F7F"/>
              </a:solidFill>
            </a:endParaRPr>
          </a:p>
        </p:txBody>
      </p:sp>
      <p:sp>
        <p:nvSpPr>
          <p:cNvPr id="25" name="TextBox 24">
            <a:extLst>
              <a:ext uri="{FF2B5EF4-FFF2-40B4-BE49-F238E27FC236}">
                <a16:creationId xmlns:a16="http://schemas.microsoft.com/office/drawing/2014/main" id="{2C00C0D9-4332-D0BA-6876-C23E3FF59FD3}"/>
              </a:ext>
            </a:extLst>
          </p:cNvPr>
          <p:cNvSpPr txBox="1"/>
          <p:nvPr/>
        </p:nvSpPr>
        <p:spPr>
          <a:xfrm>
            <a:off x="8520022" y="1403230"/>
            <a:ext cx="11904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Economy</a:t>
            </a:r>
            <a:endParaRPr lang="en-US">
              <a:solidFill>
                <a:srgbClr val="7F7F7F"/>
              </a:solidFill>
            </a:endParaRPr>
          </a:p>
        </p:txBody>
      </p:sp>
      <p:sp>
        <p:nvSpPr>
          <p:cNvPr id="26" name="TextBox 25">
            <a:extLst>
              <a:ext uri="{FF2B5EF4-FFF2-40B4-BE49-F238E27FC236}">
                <a16:creationId xmlns:a16="http://schemas.microsoft.com/office/drawing/2014/main" id="{9F3DB294-0D69-5EAA-0CCB-F5AD5A9E148E}"/>
              </a:ext>
            </a:extLst>
          </p:cNvPr>
          <p:cNvSpPr txBox="1"/>
          <p:nvPr/>
        </p:nvSpPr>
        <p:spPr>
          <a:xfrm>
            <a:off x="9957758" y="1403230"/>
            <a:ext cx="14779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Economy Plus</a:t>
            </a:r>
          </a:p>
        </p:txBody>
      </p:sp>
      <p:sp>
        <p:nvSpPr>
          <p:cNvPr id="27" name="TextBox 26">
            <a:extLst>
              <a:ext uri="{FF2B5EF4-FFF2-40B4-BE49-F238E27FC236}">
                <a16:creationId xmlns:a16="http://schemas.microsoft.com/office/drawing/2014/main" id="{1DD253F5-B2C1-DB00-C84A-E889A7638A23}"/>
              </a:ext>
            </a:extLst>
          </p:cNvPr>
          <p:cNvSpPr txBox="1"/>
          <p:nvPr/>
        </p:nvSpPr>
        <p:spPr>
          <a:xfrm>
            <a:off x="3991154" y="1403229"/>
            <a:ext cx="14779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Economy Plus</a:t>
            </a:r>
          </a:p>
        </p:txBody>
      </p:sp>
      <p:pic>
        <p:nvPicPr>
          <p:cNvPr id="19" name="Picture 19" descr="Chart, bar chart&#10;&#10;Description automatically generated">
            <a:extLst>
              <a:ext uri="{FF2B5EF4-FFF2-40B4-BE49-F238E27FC236}">
                <a16:creationId xmlns:a16="http://schemas.microsoft.com/office/drawing/2014/main" id="{2B84AE61-87F3-7996-A2F3-18BE4DCBBA8E}"/>
              </a:ext>
            </a:extLst>
          </p:cNvPr>
          <p:cNvPicPr>
            <a:picLocks noChangeAspect="1"/>
          </p:cNvPicPr>
          <p:nvPr/>
        </p:nvPicPr>
        <p:blipFill>
          <a:blip r:embed="rId9"/>
          <a:stretch>
            <a:fillRect/>
          </a:stretch>
        </p:blipFill>
        <p:spPr>
          <a:xfrm>
            <a:off x="6457167" y="4217444"/>
            <a:ext cx="5457172" cy="1022261"/>
          </a:xfrm>
          <a:prstGeom prst="rect">
            <a:avLst/>
          </a:prstGeom>
        </p:spPr>
      </p:pic>
    </p:spTree>
    <p:extLst>
      <p:ext uri="{BB962C8B-B14F-4D97-AF65-F5344CB8AC3E}">
        <p14:creationId xmlns:p14="http://schemas.microsoft.com/office/powerpoint/2010/main" val="3494720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bar chart&#10;&#10;Description automatically generated">
            <a:extLst>
              <a:ext uri="{FF2B5EF4-FFF2-40B4-BE49-F238E27FC236}">
                <a16:creationId xmlns:a16="http://schemas.microsoft.com/office/drawing/2014/main" id="{4672F541-F219-97D1-9C70-87B9C39DC6FA}"/>
              </a:ext>
            </a:extLst>
          </p:cNvPr>
          <p:cNvPicPr>
            <a:picLocks noChangeAspect="1"/>
          </p:cNvPicPr>
          <p:nvPr/>
        </p:nvPicPr>
        <p:blipFill>
          <a:blip r:embed="rId3"/>
          <a:stretch>
            <a:fillRect/>
          </a:stretch>
        </p:blipFill>
        <p:spPr>
          <a:xfrm>
            <a:off x="759614" y="1510378"/>
            <a:ext cx="10145485" cy="4269839"/>
          </a:xfrm>
          <a:prstGeom prst="rect">
            <a:avLst/>
          </a:prstGeom>
        </p:spPr>
      </p:pic>
      <p:sp>
        <p:nvSpPr>
          <p:cNvPr id="2" name="TextBox 1">
            <a:extLst>
              <a:ext uri="{FF2B5EF4-FFF2-40B4-BE49-F238E27FC236}">
                <a16:creationId xmlns:a16="http://schemas.microsoft.com/office/drawing/2014/main" id="{7C8EC01D-A96A-3146-F713-CEB9EE09C36C}"/>
              </a:ext>
            </a:extLst>
          </p:cNvPr>
          <p:cNvSpPr txBox="1"/>
          <p:nvPr/>
        </p:nvSpPr>
        <p:spPr>
          <a:xfrm>
            <a:off x="2685617" y="518230"/>
            <a:ext cx="701327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Examining Passenger Travel Class Preferences and Satisfaction Levels Across Varying Flight Distances</a:t>
            </a:r>
          </a:p>
        </p:txBody>
      </p:sp>
      <p:sp>
        <p:nvSpPr>
          <p:cNvPr id="4" name="TextBox 3">
            <a:extLst>
              <a:ext uri="{FF2B5EF4-FFF2-40B4-BE49-F238E27FC236}">
                <a16:creationId xmlns:a16="http://schemas.microsoft.com/office/drawing/2014/main" id="{36D93304-798F-0346-761B-EB8FE8B9A6AB}"/>
              </a:ext>
            </a:extLst>
          </p:cNvPr>
          <p:cNvSpPr txBox="1"/>
          <p:nvPr/>
        </p:nvSpPr>
        <p:spPr>
          <a:xfrm>
            <a:off x="2680087" y="5936374"/>
            <a:ext cx="70132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ea typeface="+mn-lt"/>
                <a:cs typeface="+mn-lt"/>
              </a:rPr>
              <a:t>Business Class preferred for long-distance and business travel</a:t>
            </a:r>
            <a:endParaRPr lang="en-US"/>
          </a:p>
          <a:p>
            <a:pPr marL="285750" indent="-285750">
              <a:buFont typeface="Arial"/>
              <a:buChar char="•"/>
            </a:pPr>
            <a:r>
              <a:rPr lang="en-US" sz="1200">
                <a:ea typeface="+mn-lt"/>
                <a:cs typeface="+mn-lt"/>
              </a:rPr>
              <a:t>Longer flight distances associated with higher satisfaction levels</a:t>
            </a:r>
            <a:endParaRPr lang="en-US"/>
          </a:p>
          <a:p>
            <a:pPr marL="285750" indent="-285750">
              <a:buFont typeface="Arial"/>
              <a:buChar char="•"/>
            </a:pPr>
            <a:r>
              <a:rPr lang="en-US" sz="1200">
                <a:ea typeface="+mn-lt"/>
                <a:cs typeface="+mn-lt"/>
              </a:rPr>
              <a:t>Business Class amenities may contribute to increased satisfaction on longer flights</a:t>
            </a:r>
            <a:endParaRPr lang="en-US"/>
          </a:p>
          <a:p>
            <a:pPr algn="l"/>
            <a:endParaRPr lang="en-US"/>
          </a:p>
        </p:txBody>
      </p:sp>
    </p:spTree>
    <p:extLst>
      <p:ext uri="{BB962C8B-B14F-4D97-AF65-F5344CB8AC3E}">
        <p14:creationId xmlns:p14="http://schemas.microsoft.com/office/powerpoint/2010/main" val="3783157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8CE799-B275-D307-8374-43ABB82B84C9}"/>
              </a:ext>
            </a:extLst>
          </p:cNvPr>
          <p:cNvSpPr txBox="1"/>
          <p:nvPr/>
        </p:nvSpPr>
        <p:spPr>
          <a:xfrm>
            <a:off x="647043" y="1221827"/>
            <a:ext cx="379423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tx1">
                    <a:lumMod val="95000"/>
                    <a:lumOff val="5000"/>
                  </a:schemeClr>
                </a:solidFill>
                <a:ea typeface="+mn-lt"/>
                <a:cs typeface="+mn-lt"/>
              </a:rPr>
              <a:t>Variable Correlation Analysis using Heatmap</a:t>
            </a:r>
            <a:endParaRPr lang="en-US" sz="2000" b="1">
              <a:solidFill>
                <a:schemeClr val="tx1">
                  <a:lumMod val="95000"/>
                  <a:lumOff val="5000"/>
                </a:schemeClr>
              </a:solidFill>
            </a:endParaRPr>
          </a:p>
        </p:txBody>
      </p:sp>
      <p:sp>
        <p:nvSpPr>
          <p:cNvPr id="6" name="TextBox 5">
            <a:extLst>
              <a:ext uri="{FF2B5EF4-FFF2-40B4-BE49-F238E27FC236}">
                <a16:creationId xmlns:a16="http://schemas.microsoft.com/office/drawing/2014/main" id="{7DFFE4A7-8C6A-E68F-8B7F-F0F6B5E97838}"/>
              </a:ext>
            </a:extLst>
          </p:cNvPr>
          <p:cNvSpPr txBox="1"/>
          <p:nvPr/>
        </p:nvSpPr>
        <p:spPr>
          <a:xfrm>
            <a:off x="642494" y="2330260"/>
            <a:ext cx="395665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latin typeface="Calibri"/>
              <a:cs typeface="Calibri"/>
            </a:endParaRPr>
          </a:p>
          <a:p>
            <a:r>
              <a:rPr lang="en-US" sz="1400">
                <a:latin typeface="Calibri"/>
                <a:cs typeface="Calibri"/>
              </a:rPr>
              <a:t>It is estimated that the length of delay in arrival depends on the length of delay in departure which is linear. If the airline passenger's flight time is delayed for a certain time at departure, then the flight time will also be delayed by the same amount of time at landing.</a:t>
            </a:r>
          </a:p>
        </p:txBody>
      </p:sp>
      <p:pic>
        <p:nvPicPr>
          <p:cNvPr id="2" name="Picture 2" descr="Chart&#10;&#10;Description automatically generated">
            <a:extLst>
              <a:ext uri="{FF2B5EF4-FFF2-40B4-BE49-F238E27FC236}">
                <a16:creationId xmlns:a16="http://schemas.microsoft.com/office/drawing/2014/main" id="{DAA71DA1-D0FD-E952-7C02-06F22710456D}"/>
              </a:ext>
            </a:extLst>
          </p:cNvPr>
          <p:cNvPicPr>
            <a:picLocks noChangeAspect="1"/>
          </p:cNvPicPr>
          <p:nvPr/>
        </p:nvPicPr>
        <p:blipFill rotWithShape="1">
          <a:blip r:embed="rId3"/>
          <a:srcRect l="361" t="3871" r="42186" b="806"/>
          <a:stretch/>
        </p:blipFill>
        <p:spPr>
          <a:xfrm>
            <a:off x="4810260" y="-4159"/>
            <a:ext cx="7381401" cy="6866426"/>
          </a:xfrm>
          <a:prstGeom prst="rect">
            <a:avLst/>
          </a:prstGeom>
        </p:spPr>
      </p:pic>
    </p:spTree>
    <p:extLst>
      <p:ext uri="{BB962C8B-B14F-4D97-AF65-F5344CB8AC3E}">
        <p14:creationId xmlns:p14="http://schemas.microsoft.com/office/powerpoint/2010/main" val="368741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3D18AF-1AEC-CB2F-8A9B-B076EF044428}"/>
              </a:ext>
            </a:extLst>
          </p:cNvPr>
          <p:cNvSpPr txBox="1"/>
          <p:nvPr/>
        </p:nvSpPr>
        <p:spPr>
          <a:xfrm>
            <a:off x="2771266" y="1497739"/>
            <a:ext cx="7476583" cy="110680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20000"/>
          </a:bodyPr>
          <a:lstStyle/>
          <a:p>
            <a:pPr indent="-285750">
              <a:spcAft>
                <a:spcPts val="600"/>
              </a:spcAft>
              <a:buFont typeface="Arial"/>
              <a:buChar char="•"/>
            </a:pPr>
            <a:endParaRPr lang="en-US" sz="1400"/>
          </a:p>
          <a:p>
            <a:pPr indent="-285750">
              <a:spcAft>
                <a:spcPts val="600"/>
              </a:spcAft>
              <a:buFont typeface="Arial"/>
              <a:buChar char="•"/>
            </a:pPr>
            <a:r>
              <a:rPr lang="en-US" sz="1400"/>
              <a:t>Age group 39-60: Higher satisfaction levels, indicating higher expectations.</a:t>
            </a:r>
          </a:p>
          <a:p>
            <a:pPr indent="-285750">
              <a:spcAft>
                <a:spcPts val="600"/>
              </a:spcAft>
              <a:buFont typeface="Arial"/>
              <a:buChar char="•"/>
            </a:pPr>
            <a:r>
              <a:rPr lang="en-US" sz="1400"/>
              <a:t>Age group 20-39: Mostly unsatisfied with the services.</a:t>
            </a:r>
          </a:p>
          <a:p>
            <a:pPr indent="-285750">
              <a:spcAft>
                <a:spcPts val="600"/>
              </a:spcAft>
              <a:buFont typeface="Arial"/>
              <a:buChar char="•"/>
            </a:pPr>
            <a:r>
              <a:rPr lang="en-US" sz="1400"/>
              <a:t>Children and elderly: More likely to feel not satisfied or neutral.</a:t>
            </a:r>
          </a:p>
          <a:p>
            <a:pPr indent="-285750">
              <a:spcAft>
                <a:spcPts val="600"/>
              </a:spcAft>
              <a:buFont typeface="Arial"/>
              <a:buChar char="•"/>
            </a:pPr>
            <a:endParaRPr lang="en-US" sz="1400"/>
          </a:p>
          <a:p>
            <a:pPr>
              <a:spcAft>
                <a:spcPts val="600"/>
              </a:spcAft>
            </a:pPr>
            <a:endParaRPr lang="en-US" sz="1400"/>
          </a:p>
        </p:txBody>
      </p:sp>
      <p:cxnSp>
        <p:nvCxnSpPr>
          <p:cNvPr id="27" name="Straight Connector 26">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2" descr="Chart, bar chart&#10;&#10;Description automatically generated">
            <a:extLst>
              <a:ext uri="{FF2B5EF4-FFF2-40B4-BE49-F238E27FC236}">
                <a16:creationId xmlns:a16="http://schemas.microsoft.com/office/drawing/2014/main" id="{C69ACC09-7626-309D-6093-9D8DCAE41090}"/>
              </a:ext>
            </a:extLst>
          </p:cNvPr>
          <p:cNvPicPr>
            <a:picLocks noChangeAspect="1"/>
          </p:cNvPicPr>
          <p:nvPr/>
        </p:nvPicPr>
        <p:blipFill>
          <a:blip r:embed="rId3"/>
          <a:stretch>
            <a:fillRect/>
          </a:stretch>
        </p:blipFill>
        <p:spPr>
          <a:xfrm>
            <a:off x="-5751" y="3152515"/>
            <a:ext cx="11915954" cy="3184026"/>
          </a:xfrm>
          <a:prstGeom prst="rect">
            <a:avLst/>
          </a:prstGeom>
        </p:spPr>
      </p:pic>
      <p:sp>
        <p:nvSpPr>
          <p:cNvPr id="4" name="TextBox 3">
            <a:extLst>
              <a:ext uri="{FF2B5EF4-FFF2-40B4-BE49-F238E27FC236}">
                <a16:creationId xmlns:a16="http://schemas.microsoft.com/office/drawing/2014/main" id="{9F0055B5-073D-E69F-0A8A-67CD446454C8}"/>
              </a:ext>
            </a:extLst>
          </p:cNvPr>
          <p:cNvSpPr txBox="1"/>
          <p:nvPr/>
        </p:nvSpPr>
        <p:spPr>
          <a:xfrm>
            <a:off x="3023072" y="1080665"/>
            <a:ext cx="5246859" cy="4059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000000"/>
                </a:solidFill>
                <a:ea typeface="+mn-lt"/>
                <a:cs typeface="+mn-lt"/>
              </a:rPr>
              <a:t>Comparing the satisfaction level by Age</a:t>
            </a:r>
          </a:p>
        </p:txBody>
      </p:sp>
      <p:pic>
        <p:nvPicPr>
          <p:cNvPr id="3" name="Picture 4" descr="Chart, box and whisker chart&#10;&#10;Description automatically generated">
            <a:extLst>
              <a:ext uri="{FF2B5EF4-FFF2-40B4-BE49-F238E27FC236}">
                <a16:creationId xmlns:a16="http://schemas.microsoft.com/office/drawing/2014/main" id="{17E2063F-31CC-FF08-5E70-16B233878DE8}"/>
              </a:ext>
            </a:extLst>
          </p:cNvPr>
          <p:cNvPicPr>
            <a:picLocks noChangeAspect="1"/>
          </p:cNvPicPr>
          <p:nvPr/>
        </p:nvPicPr>
        <p:blipFill>
          <a:blip r:embed="rId4"/>
          <a:stretch>
            <a:fillRect/>
          </a:stretch>
        </p:blipFill>
        <p:spPr>
          <a:xfrm>
            <a:off x="9201031" y="254695"/>
            <a:ext cx="1263801" cy="2475980"/>
          </a:xfrm>
          <a:prstGeom prst="rect">
            <a:avLst/>
          </a:prstGeom>
        </p:spPr>
      </p:pic>
    </p:spTree>
    <p:extLst>
      <p:ext uri="{BB962C8B-B14F-4D97-AF65-F5344CB8AC3E}">
        <p14:creationId xmlns:p14="http://schemas.microsoft.com/office/powerpoint/2010/main" val="226393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DB416-F450-FBF4-4E38-2B611FC453CC}"/>
              </a:ext>
            </a:extLst>
          </p:cNvPr>
          <p:cNvSpPr>
            <a:spLocks noGrp="1"/>
          </p:cNvSpPr>
          <p:nvPr>
            <p:ph type="title"/>
          </p:nvPr>
        </p:nvSpPr>
        <p:spPr>
          <a:xfrm>
            <a:off x="761802" y="858982"/>
            <a:ext cx="3451060" cy="5152933"/>
          </a:xfrm>
        </p:spPr>
        <p:txBody>
          <a:bodyPr>
            <a:normAutofit/>
          </a:bodyPr>
          <a:lstStyle/>
          <a:p>
            <a:r>
              <a:rPr lang="en-US" b="1"/>
              <a:t>Table of contents</a:t>
            </a:r>
          </a:p>
        </p:txBody>
      </p:sp>
      <p:sp useBgFill="1">
        <p:nvSpPr>
          <p:cNvPr id="31" name="Rectangle 2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2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3A4268D-875C-53EE-CD2D-8854A701BDF0}"/>
              </a:ext>
            </a:extLst>
          </p:cNvPr>
          <p:cNvSpPr txBox="1"/>
          <p:nvPr/>
        </p:nvSpPr>
        <p:spPr>
          <a:xfrm>
            <a:off x="5088860" y="1473234"/>
            <a:ext cx="2737660" cy="789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01</a:t>
            </a:r>
          </a:p>
          <a:p>
            <a:pPr algn="ctr" defTabSz="658368">
              <a:spcAft>
                <a:spcPts val="600"/>
              </a:spcAft>
            </a:pPr>
            <a:r>
              <a:rPr lang="en-US" sz="2016" kern="1200">
                <a:solidFill>
                  <a:schemeClr val="tx1"/>
                </a:solidFill>
                <a:latin typeface="+mn-lt"/>
                <a:ea typeface="+mn-ea"/>
                <a:cs typeface="+mn-cs"/>
              </a:rPr>
              <a:t>Introduction</a:t>
            </a:r>
            <a:endParaRPr lang="en-US" sz="2800"/>
          </a:p>
        </p:txBody>
      </p:sp>
      <p:sp>
        <p:nvSpPr>
          <p:cNvPr id="11" name="TextBox 10">
            <a:extLst>
              <a:ext uri="{FF2B5EF4-FFF2-40B4-BE49-F238E27FC236}">
                <a16:creationId xmlns:a16="http://schemas.microsoft.com/office/drawing/2014/main" id="{787974A4-D098-EF4A-17A2-2DC5217B53AD}"/>
              </a:ext>
            </a:extLst>
          </p:cNvPr>
          <p:cNvSpPr txBox="1"/>
          <p:nvPr/>
        </p:nvSpPr>
        <p:spPr>
          <a:xfrm>
            <a:off x="5278977" y="2770940"/>
            <a:ext cx="2341788" cy="789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03</a:t>
            </a:r>
          </a:p>
          <a:p>
            <a:pPr algn="ctr" defTabSz="658368">
              <a:spcAft>
                <a:spcPts val="600"/>
              </a:spcAft>
            </a:pPr>
            <a:r>
              <a:rPr lang="en-US" sz="2016" kern="1200">
                <a:solidFill>
                  <a:schemeClr val="tx1"/>
                </a:solidFill>
                <a:latin typeface="+mn-lt"/>
                <a:ea typeface="+mn-ea"/>
                <a:cs typeface="+mn-cs"/>
              </a:rPr>
              <a:t>Data Preparation</a:t>
            </a:r>
            <a:endParaRPr lang="en-US" sz="2800"/>
          </a:p>
        </p:txBody>
      </p:sp>
      <p:sp>
        <p:nvSpPr>
          <p:cNvPr id="12" name="TextBox 11">
            <a:extLst>
              <a:ext uri="{FF2B5EF4-FFF2-40B4-BE49-F238E27FC236}">
                <a16:creationId xmlns:a16="http://schemas.microsoft.com/office/drawing/2014/main" id="{96FC90C7-1052-66E2-B818-0CBE4D04F0A5}"/>
              </a:ext>
            </a:extLst>
          </p:cNvPr>
          <p:cNvSpPr txBox="1"/>
          <p:nvPr/>
        </p:nvSpPr>
        <p:spPr>
          <a:xfrm>
            <a:off x="5276198" y="4070983"/>
            <a:ext cx="2353682" cy="11768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05</a:t>
            </a:r>
          </a:p>
          <a:p>
            <a:pPr algn="ctr" defTabSz="658368">
              <a:spcAft>
                <a:spcPts val="600"/>
              </a:spcAft>
            </a:pPr>
            <a:r>
              <a:rPr lang="en-US" sz="2016" kern="1200">
                <a:solidFill>
                  <a:schemeClr val="tx1"/>
                </a:solidFill>
                <a:latin typeface="+mn-lt"/>
                <a:ea typeface="+mn-ea"/>
                <a:cs typeface="+mn-cs"/>
              </a:rPr>
              <a:t>Model Building &amp;</a:t>
            </a:r>
          </a:p>
          <a:p>
            <a:pPr algn="ctr" defTabSz="658368">
              <a:spcAft>
                <a:spcPts val="600"/>
              </a:spcAft>
            </a:pPr>
            <a:r>
              <a:rPr lang="en-US" sz="2016" kern="1200">
                <a:solidFill>
                  <a:schemeClr val="tx1"/>
                </a:solidFill>
                <a:latin typeface="+mn-lt"/>
                <a:ea typeface="+mn-ea"/>
                <a:cs typeface="+mn-cs"/>
              </a:rPr>
              <a:t>Machine Learning</a:t>
            </a:r>
            <a:endParaRPr lang="en-US" sz="2800"/>
          </a:p>
        </p:txBody>
      </p:sp>
      <p:sp>
        <p:nvSpPr>
          <p:cNvPr id="13" name="TextBox 12">
            <a:extLst>
              <a:ext uri="{FF2B5EF4-FFF2-40B4-BE49-F238E27FC236}">
                <a16:creationId xmlns:a16="http://schemas.microsoft.com/office/drawing/2014/main" id="{9B251FFA-2CFF-AB46-46EA-74A7A6F2B99C}"/>
              </a:ext>
            </a:extLst>
          </p:cNvPr>
          <p:cNvSpPr txBox="1"/>
          <p:nvPr/>
        </p:nvSpPr>
        <p:spPr>
          <a:xfrm>
            <a:off x="8614721" y="1468786"/>
            <a:ext cx="2534103" cy="1297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02</a:t>
            </a:r>
          </a:p>
          <a:p>
            <a:pPr algn="ctr" defTabSz="658368">
              <a:spcAft>
                <a:spcPts val="600"/>
              </a:spcAft>
            </a:pPr>
            <a:r>
              <a:rPr lang="en-US" sz="2016" kern="1200">
                <a:solidFill>
                  <a:schemeClr val="tx1"/>
                </a:solidFill>
                <a:latin typeface="+mn-lt"/>
                <a:ea typeface="+mn-ea"/>
                <a:cs typeface="+mn-cs"/>
              </a:rPr>
              <a:t>Problem Formulation</a:t>
            </a:r>
          </a:p>
          <a:p>
            <a:pPr algn="ctr">
              <a:spcAft>
                <a:spcPts val="600"/>
              </a:spcAft>
            </a:pPr>
            <a:endParaRPr lang="en-US" sz="2800"/>
          </a:p>
        </p:txBody>
      </p:sp>
      <p:sp>
        <p:nvSpPr>
          <p:cNvPr id="14" name="TextBox 13">
            <a:extLst>
              <a:ext uri="{FF2B5EF4-FFF2-40B4-BE49-F238E27FC236}">
                <a16:creationId xmlns:a16="http://schemas.microsoft.com/office/drawing/2014/main" id="{CE9AEAF3-69A8-989E-9D1A-390D1E2DBFC5}"/>
              </a:ext>
            </a:extLst>
          </p:cNvPr>
          <p:cNvSpPr txBox="1"/>
          <p:nvPr/>
        </p:nvSpPr>
        <p:spPr>
          <a:xfrm>
            <a:off x="8337353" y="2783972"/>
            <a:ext cx="3080127" cy="1297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04</a:t>
            </a:r>
          </a:p>
          <a:p>
            <a:pPr algn="ctr" defTabSz="658368">
              <a:spcAft>
                <a:spcPts val="600"/>
              </a:spcAft>
            </a:pPr>
            <a:r>
              <a:rPr lang="en-US" sz="2016" kern="1200">
                <a:solidFill>
                  <a:schemeClr val="tx1"/>
                </a:solidFill>
                <a:latin typeface="+mn-lt"/>
                <a:ea typeface="+mn-ea"/>
                <a:cs typeface="+mn-cs"/>
              </a:rPr>
              <a:t>Exploratory Data Analysis</a:t>
            </a:r>
          </a:p>
          <a:p>
            <a:pPr algn="ctr">
              <a:spcAft>
                <a:spcPts val="600"/>
              </a:spcAft>
            </a:pPr>
            <a:endParaRPr lang="en-US" sz="2800"/>
          </a:p>
        </p:txBody>
      </p:sp>
      <p:sp>
        <p:nvSpPr>
          <p:cNvPr id="15" name="TextBox 14">
            <a:extLst>
              <a:ext uri="{FF2B5EF4-FFF2-40B4-BE49-F238E27FC236}">
                <a16:creationId xmlns:a16="http://schemas.microsoft.com/office/drawing/2014/main" id="{C7DA8CC4-EC02-2462-1F3D-8651210C5091}"/>
              </a:ext>
            </a:extLst>
          </p:cNvPr>
          <p:cNvSpPr txBox="1"/>
          <p:nvPr/>
        </p:nvSpPr>
        <p:spPr>
          <a:xfrm>
            <a:off x="8617554" y="4076105"/>
            <a:ext cx="2519726" cy="789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06</a:t>
            </a:r>
          </a:p>
          <a:p>
            <a:pPr algn="ctr" defTabSz="658368">
              <a:spcAft>
                <a:spcPts val="600"/>
              </a:spcAft>
            </a:pPr>
            <a:r>
              <a:rPr lang="en-US" sz="2016" kern="1200">
                <a:solidFill>
                  <a:schemeClr val="tx1"/>
                </a:solidFill>
                <a:latin typeface="+mn-lt"/>
                <a:ea typeface="+mn-ea"/>
                <a:cs typeface="+mn-cs"/>
              </a:rPr>
              <a:t>Conclusion</a:t>
            </a:r>
            <a:endParaRPr lang="en-US" sz="2800"/>
          </a:p>
        </p:txBody>
      </p:sp>
    </p:spTree>
    <p:extLst>
      <p:ext uri="{BB962C8B-B14F-4D97-AF65-F5344CB8AC3E}">
        <p14:creationId xmlns:p14="http://schemas.microsoft.com/office/powerpoint/2010/main" val="1841544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A45223CC-661A-7EB5-BE57-F03F9697137B}"/>
              </a:ext>
            </a:extLst>
          </p:cNvPr>
          <p:cNvPicPr>
            <a:picLocks noChangeAspect="1"/>
          </p:cNvPicPr>
          <p:nvPr/>
        </p:nvPicPr>
        <p:blipFill>
          <a:blip r:embed="rId3"/>
          <a:stretch>
            <a:fillRect/>
          </a:stretch>
        </p:blipFill>
        <p:spPr>
          <a:xfrm>
            <a:off x="1486463" y="2110699"/>
            <a:ext cx="5617028" cy="3698147"/>
          </a:xfrm>
          <a:prstGeom prst="rect">
            <a:avLst/>
          </a:prstGeom>
        </p:spPr>
      </p:pic>
      <p:sp>
        <p:nvSpPr>
          <p:cNvPr id="3" name="TextBox 2">
            <a:extLst>
              <a:ext uri="{FF2B5EF4-FFF2-40B4-BE49-F238E27FC236}">
                <a16:creationId xmlns:a16="http://schemas.microsoft.com/office/drawing/2014/main" id="{F2BA74D5-9E9D-4751-88EA-6B16DE6D7C81}"/>
              </a:ext>
            </a:extLst>
          </p:cNvPr>
          <p:cNvSpPr txBox="1"/>
          <p:nvPr/>
        </p:nvSpPr>
        <p:spPr>
          <a:xfrm>
            <a:off x="1027762" y="1445172"/>
            <a:ext cx="6760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var(--h2_typography-font-family)"/>
              </a:rPr>
              <a:t>Generations defined by name, birth year, and ages in 2023</a:t>
            </a:r>
          </a:p>
        </p:txBody>
      </p:sp>
      <p:sp>
        <p:nvSpPr>
          <p:cNvPr id="4" name="TextBox 3">
            <a:extLst>
              <a:ext uri="{FF2B5EF4-FFF2-40B4-BE49-F238E27FC236}">
                <a16:creationId xmlns:a16="http://schemas.microsoft.com/office/drawing/2014/main" id="{CF1F8CC7-7B39-C8EC-50AA-540642D9183D}"/>
              </a:ext>
            </a:extLst>
          </p:cNvPr>
          <p:cNvSpPr txBox="1"/>
          <p:nvPr/>
        </p:nvSpPr>
        <p:spPr>
          <a:xfrm>
            <a:off x="1402381" y="778891"/>
            <a:ext cx="83711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Bierstadt"/>
              </a:rPr>
              <a:t>Split the dataset according to generations</a:t>
            </a:r>
          </a:p>
        </p:txBody>
      </p:sp>
      <p:graphicFrame>
        <p:nvGraphicFramePr>
          <p:cNvPr id="5" name="Table 5">
            <a:extLst>
              <a:ext uri="{FF2B5EF4-FFF2-40B4-BE49-F238E27FC236}">
                <a16:creationId xmlns:a16="http://schemas.microsoft.com/office/drawing/2014/main" id="{19B3A6CF-C64E-24E4-D070-9AA4017B19E2}"/>
              </a:ext>
            </a:extLst>
          </p:cNvPr>
          <p:cNvGraphicFramePr>
            <a:graphicFrameLocks noGrp="1"/>
          </p:cNvGraphicFramePr>
          <p:nvPr>
            <p:extLst>
              <p:ext uri="{D42A27DB-BD31-4B8C-83A1-F6EECF244321}">
                <p14:modId xmlns:p14="http://schemas.microsoft.com/office/powerpoint/2010/main" val="2253439316"/>
              </p:ext>
            </p:extLst>
          </p:nvPr>
        </p:nvGraphicFramePr>
        <p:xfrm>
          <a:off x="8379371" y="2310774"/>
          <a:ext cx="1714500" cy="2966719"/>
        </p:xfrm>
        <a:graphic>
          <a:graphicData uri="http://schemas.openxmlformats.org/drawingml/2006/table">
            <a:tbl>
              <a:tblPr firstRow="1" bandRow="1">
                <a:tableStyleId>{5C22544A-7EE6-4342-B048-85BDC9FD1C3A}</a:tableStyleId>
              </a:tblPr>
              <a:tblGrid>
                <a:gridCol w="1714500">
                  <a:extLst>
                    <a:ext uri="{9D8B030D-6E8A-4147-A177-3AD203B41FA5}">
                      <a16:colId xmlns:a16="http://schemas.microsoft.com/office/drawing/2014/main" val="60283859"/>
                    </a:ext>
                  </a:extLst>
                </a:gridCol>
              </a:tblGrid>
              <a:tr h="370840">
                <a:tc>
                  <a:txBody>
                    <a:bodyPr/>
                    <a:lstStyle/>
                    <a:p>
                      <a:r>
                        <a:rPr lang="en-US"/>
                        <a:t>Age 7-85</a:t>
                      </a:r>
                    </a:p>
                  </a:txBody>
                  <a:tcPr/>
                </a:tc>
                <a:extLst>
                  <a:ext uri="{0D108BD9-81ED-4DB2-BD59-A6C34878D82A}">
                    <a16:rowId xmlns:a16="http://schemas.microsoft.com/office/drawing/2014/main" val="849289126"/>
                  </a:ext>
                </a:extLst>
              </a:tr>
              <a:tr h="370840">
                <a:tc>
                  <a:txBody>
                    <a:bodyPr/>
                    <a:lstStyle/>
                    <a:p>
                      <a:r>
                        <a:rPr lang="en-US"/>
                        <a:t>group_0_9</a:t>
                      </a:r>
                    </a:p>
                  </a:txBody>
                  <a:tcPr/>
                </a:tc>
                <a:extLst>
                  <a:ext uri="{0D108BD9-81ED-4DB2-BD59-A6C34878D82A}">
                    <a16:rowId xmlns:a16="http://schemas.microsoft.com/office/drawing/2014/main" val="2470167800"/>
                  </a:ext>
                </a:extLst>
              </a:tr>
              <a:tr h="370839">
                <a:tc>
                  <a:txBody>
                    <a:bodyPr/>
                    <a:lstStyle/>
                    <a:p>
                      <a:pPr lvl="0">
                        <a:buNone/>
                      </a:pPr>
                      <a:r>
                        <a:rPr lang="en-US"/>
                        <a:t>group_10_25</a:t>
                      </a:r>
                    </a:p>
                  </a:txBody>
                  <a:tcPr/>
                </a:tc>
                <a:extLst>
                  <a:ext uri="{0D108BD9-81ED-4DB2-BD59-A6C34878D82A}">
                    <a16:rowId xmlns:a16="http://schemas.microsoft.com/office/drawing/2014/main" val="1990693529"/>
                  </a:ext>
                </a:extLst>
              </a:tr>
              <a:tr h="370840">
                <a:tc>
                  <a:txBody>
                    <a:bodyPr/>
                    <a:lstStyle/>
                    <a:p>
                      <a:r>
                        <a:rPr lang="en-US"/>
                        <a:t>group_26_41</a:t>
                      </a:r>
                    </a:p>
                  </a:txBody>
                  <a:tcPr/>
                </a:tc>
                <a:extLst>
                  <a:ext uri="{0D108BD9-81ED-4DB2-BD59-A6C34878D82A}">
                    <a16:rowId xmlns:a16="http://schemas.microsoft.com/office/drawing/2014/main" val="3737275068"/>
                  </a:ext>
                </a:extLst>
              </a:tr>
              <a:tr h="370840">
                <a:tc>
                  <a:txBody>
                    <a:bodyPr/>
                    <a:lstStyle/>
                    <a:p>
                      <a:r>
                        <a:rPr lang="en-US"/>
                        <a:t>group_42_57</a:t>
                      </a:r>
                    </a:p>
                  </a:txBody>
                  <a:tcPr/>
                </a:tc>
                <a:extLst>
                  <a:ext uri="{0D108BD9-81ED-4DB2-BD59-A6C34878D82A}">
                    <a16:rowId xmlns:a16="http://schemas.microsoft.com/office/drawing/2014/main" val="3222979499"/>
                  </a:ext>
                </a:extLst>
              </a:tr>
              <a:tr h="370840">
                <a:tc>
                  <a:txBody>
                    <a:bodyPr/>
                    <a:lstStyle/>
                    <a:p>
                      <a:r>
                        <a:rPr lang="en-US"/>
                        <a:t>group_58_67</a:t>
                      </a:r>
                    </a:p>
                  </a:txBody>
                  <a:tcPr/>
                </a:tc>
                <a:extLst>
                  <a:ext uri="{0D108BD9-81ED-4DB2-BD59-A6C34878D82A}">
                    <a16:rowId xmlns:a16="http://schemas.microsoft.com/office/drawing/2014/main" val="1883501331"/>
                  </a:ext>
                </a:extLst>
              </a:tr>
              <a:tr h="370840">
                <a:tc>
                  <a:txBody>
                    <a:bodyPr/>
                    <a:lstStyle/>
                    <a:p>
                      <a:r>
                        <a:rPr lang="en-US"/>
                        <a:t>group_68_76</a:t>
                      </a:r>
                    </a:p>
                  </a:txBody>
                  <a:tcPr/>
                </a:tc>
                <a:extLst>
                  <a:ext uri="{0D108BD9-81ED-4DB2-BD59-A6C34878D82A}">
                    <a16:rowId xmlns:a16="http://schemas.microsoft.com/office/drawing/2014/main" val="380241747"/>
                  </a:ext>
                </a:extLst>
              </a:tr>
              <a:tr h="370840">
                <a:tc>
                  <a:txBody>
                    <a:bodyPr/>
                    <a:lstStyle/>
                    <a:p>
                      <a:r>
                        <a:rPr lang="en-US"/>
                        <a:t>group_77_94</a:t>
                      </a:r>
                    </a:p>
                  </a:txBody>
                  <a:tcPr/>
                </a:tc>
                <a:extLst>
                  <a:ext uri="{0D108BD9-81ED-4DB2-BD59-A6C34878D82A}">
                    <a16:rowId xmlns:a16="http://schemas.microsoft.com/office/drawing/2014/main" val="2363901258"/>
                  </a:ext>
                </a:extLst>
              </a:tr>
            </a:tbl>
          </a:graphicData>
        </a:graphic>
      </p:graphicFrame>
    </p:spTree>
    <p:extLst>
      <p:ext uri="{BB962C8B-B14F-4D97-AF65-F5344CB8AC3E}">
        <p14:creationId xmlns:p14="http://schemas.microsoft.com/office/powerpoint/2010/main" val="221168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id="{398B9AA2-2CE2-70C3-12EA-5A77E2726069}"/>
              </a:ext>
            </a:extLst>
          </p:cNvPr>
          <p:cNvPicPr>
            <a:picLocks noChangeAspect="1"/>
          </p:cNvPicPr>
          <p:nvPr/>
        </p:nvPicPr>
        <p:blipFill>
          <a:blip r:embed="rId3"/>
          <a:stretch>
            <a:fillRect/>
          </a:stretch>
        </p:blipFill>
        <p:spPr>
          <a:xfrm>
            <a:off x="998336" y="3887038"/>
            <a:ext cx="7315200" cy="1152415"/>
          </a:xfrm>
          <a:prstGeom prst="rect">
            <a:avLst/>
          </a:prstGeom>
        </p:spPr>
      </p:pic>
      <p:pic>
        <p:nvPicPr>
          <p:cNvPr id="3" name="Picture 3" descr="Chart, bar chart&#10;&#10;Description automatically generated">
            <a:extLst>
              <a:ext uri="{FF2B5EF4-FFF2-40B4-BE49-F238E27FC236}">
                <a16:creationId xmlns:a16="http://schemas.microsoft.com/office/drawing/2014/main" id="{8BB0C7E3-CC05-22D6-66F3-B7005E957950}"/>
              </a:ext>
            </a:extLst>
          </p:cNvPr>
          <p:cNvPicPr>
            <a:picLocks noChangeAspect="1"/>
          </p:cNvPicPr>
          <p:nvPr/>
        </p:nvPicPr>
        <p:blipFill>
          <a:blip r:embed="rId4"/>
          <a:stretch>
            <a:fillRect/>
          </a:stretch>
        </p:blipFill>
        <p:spPr>
          <a:xfrm>
            <a:off x="985197" y="2796588"/>
            <a:ext cx="7315201" cy="1152416"/>
          </a:xfrm>
          <a:prstGeom prst="rect">
            <a:avLst/>
          </a:prstGeom>
        </p:spPr>
      </p:pic>
      <p:pic>
        <p:nvPicPr>
          <p:cNvPr id="4" name="Picture 4" descr="Chart, bar chart&#10;&#10;Description automatically generated">
            <a:extLst>
              <a:ext uri="{FF2B5EF4-FFF2-40B4-BE49-F238E27FC236}">
                <a16:creationId xmlns:a16="http://schemas.microsoft.com/office/drawing/2014/main" id="{AFE115AC-3B36-8D2F-0C5D-9DCE7FD95452}"/>
              </a:ext>
            </a:extLst>
          </p:cNvPr>
          <p:cNvPicPr>
            <a:picLocks noChangeAspect="1"/>
          </p:cNvPicPr>
          <p:nvPr/>
        </p:nvPicPr>
        <p:blipFill>
          <a:blip r:embed="rId5"/>
          <a:stretch>
            <a:fillRect/>
          </a:stretch>
        </p:blipFill>
        <p:spPr>
          <a:xfrm>
            <a:off x="972062" y="1706142"/>
            <a:ext cx="7328336" cy="1099865"/>
          </a:xfrm>
          <a:prstGeom prst="rect">
            <a:avLst/>
          </a:prstGeom>
        </p:spPr>
      </p:pic>
      <p:pic>
        <p:nvPicPr>
          <p:cNvPr id="5" name="Picture 5" descr="Chart, bar chart&#10;&#10;Description automatically generated">
            <a:extLst>
              <a:ext uri="{FF2B5EF4-FFF2-40B4-BE49-F238E27FC236}">
                <a16:creationId xmlns:a16="http://schemas.microsoft.com/office/drawing/2014/main" id="{6352D833-066F-5EE9-405C-7FB4CE863BAF}"/>
              </a:ext>
            </a:extLst>
          </p:cNvPr>
          <p:cNvPicPr>
            <a:picLocks noChangeAspect="1"/>
          </p:cNvPicPr>
          <p:nvPr/>
        </p:nvPicPr>
        <p:blipFill>
          <a:blip r:embed="rId6"/>
          <a:stretch>
            <a:fillRect/>
          </a:stretch>
        </p:blipFill>
        <p:spPr>
          <a:xfrm>
            <a:off x="985199" y="602556"/>
            <a:ext cx="7315198" cy="1113001"/>
          </a:xfrm>
          <a:prstGeom prst="rect">
            <a:avLst/>
          </a:prstGeom>
        </p:spPr>
      </p:pic>
      <p:pic>
        <p:nvPicPr>
          <p:cNvPr id="6" name="Picture 6" descr="Chart, bar chart&#10;&#10;Description automatically generated">
            <a:extLst>
              <a:ext uri="{FF2B5EF4-FFF2-40B4-BE49-F238E27FC236}">
                <a16:creationId xmlns:a16="http://schemas.microsoft.com/office/drawing/2014/main" id="{D0530D91-123C-54E3-05C7-50831565F1E7}"/>
              </a:ext>
            </a:extLst>
          </p:cNvPr>
          <p:cNvPicPr>
            <a:picLocks noChangeAspect="1"/>
          </p:cNvPicPr>
          <p:nvPr/>
        </p:nvPicPr>
        <p:blipFill>
          <a:blip r:embed="rId7"/>
          <a:stretch>
            <a:fillRect/>
          </a:stretch>
        </p:blipFill>
        <p:spPr>
          <a:xfrm>
            <a:off x="985199" y="5030040"/>
            <a:ext cx="7315199" cy="1152417"/>
          </a:xfrm>
          <a:prstGeom prst="rect">
            <a:avLst/>
          </a:prstGeom>
        </p:spPr>
      </p:pic>
      <p:sp>
        <p:nvSpPr>
          <p:cNvPr id="7" name="TextBox 6">
            <a:extLst>
              <a:ext uri="{FF2B5EF4-FFF2-40B4-BE49-F238E27FC236}">
                <a16:creationId xmlns:a16="http://schemas.microsoft.com/office/drawing/2014/main" id="{8642D9E5-88E5-87E1-AD8C-C9BBDAFEB17E}"/>
              </a:ext>
            </a:extLst>
          </p:cNvPr>
          <p:cNvSpPr txBox="1"/>
          <p:nvPr/>
        </p:nvSpPr>
        <p:spPr>
          <a:xfrm>
            <a:off x="8526871" y="4097471"/>
            <a:ext cx="3439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In-flight </a:t>
            </a:r>
            <a:r>
              <a:rPr lang="en-US" b="1" err="1">
                <a:latin typeface="Bierstadt"/>
                <a:cs typeface="Courier New"/>
              </a:rPr>
              <a:t>Wifi</a:t>
            </a:r>
            <a:r>
              <a:rPr lang="en-US" b="1">
                <a:latin typeface="Bierstadt"/>
                <a:cs typeface="Courier New"/>
              </a:rPr>
              <a:t> Service</a:t>
            </a:r>
          </a:p>
        </p:txBody>
      </p:sp>
      <p:sp>
        <p:nvSpPr>
          <p:cNvPr id="8" name="TextBox 7">
            <a:extLst>
              <a:ext uri="{FF2B5EF4-FFF2-40B4-BE49-F238E27FC236}">
                <a16:creationId xmlns:a16="http://schemas.microsoft.com/office/drawing/2014/main" id="{E30BC56B-A2CD-0AAF-25FA-259A6A55E7E4}"/>
              </a:ext>
            </a:extLst>
          </p:cNvPr>
          <p:cNvSpPr txBox="1"/>
          <p:nvPr/>
        </p:nvSpPr>
        <p:spPr>
          <a:xfrm>
            <a:off x="8527247" y="318580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Seat Comfort</a:t>
            </a:r>
          </a:p>
        </p:txBody>
      </p:sp>
      <p:sp>
        <p:nvSpPr>
          <p:cNvPr id="9" name="TextBox 8">
            <a:extLst>
              <a:ext uri="{FF2B5EF4-FFF2-40B4-BE49-F238E27FC236}">
                <a16:creationId xmlns:a16="http://schemas.microsoft.com/office/drawing/2014/main" id="{7D9262F3-E894-B03D-4482-8CF84469FECD}"/>
              </a:ext>
            </a:extLst>
          </p:cNvPr>
          <p:cNvSpPr txBox="1"/>
          <p:nvPr/>
        </p:nvSpPr>
        <p:spPr>
          <a:xfrm>
            <a:off x="8522367" y="19802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Leg Room Service</a:t>
            </a:r>
          </a:p>
        </p:txBody>
      </p:sp>
      <p:sp>
        <p:nvSpPr>
          <p:cNvPr id="10" name="TextBox 9">
            <a:extLst>
              <a:ext uri="{FF2B5EF4-FFF2-40B4-BE49-F238E27FC236}">
                <a16:creationId xmlns:a16="http://schemas.microsoft.com/office/drawing/2014/main" id="{F96073A2-57BE-2ADF-638C-891666B89CFF}"/>
              </a:ext>
            </a:extLst>
          </p:cNvPr>
          <p:cNvSpPr txBox="1"/>
          <p:nvPr/>
        </p:nvSpPr>
        <p:spPr>
          <a:xfrm>
            <a:off x="8531689" y="10084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Food and Drink</a:t>
            </a:r>
          </a:p>
        </p:txBody>
      </p:sp>
      <p:sp>
        <p:nvSpPr>
          <p:cNvPr id="11" name="TextBox 10">
            <a:extLst>
              <a:ext uri="{FF2B5EF4-FFF2-40B4-BE49-F238E27FC236}">
                <a16:creationId xmlns:a16="http://schemas.microsoft.com/office/drawing/2014/main" id="{EDE8408A-1788-91B5-7B8D-69790C77F4F0}"/>
              </a:ext>
            </a:extLst>
          </p:cNvPr>
          <p:cNvSpPr txBox="1"/>
          <p:nvPr/>
        </p:nvSpPr>
        <p:spPr>
          <a:xfrm>
            <a:off x="8464435" y="5408489"/>
            <a:ext cx="27957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In-flight Entertainment</a:t>
            </a:r>
          </a:p>
        </p:txBody>
      </p:sp>
      <p:sp>
        <p:nvSpPr>
          <p:cNvPr id="13" name="TextBox 12">
            <a:extLst>
              <a:ext uri="{FF2B5EF4-FFF2-40B4-BE49-F238E27FC236}">
                <a16:creationId xmlns:a16="http://schemas.microsoft.com/office/drawing/2014/main" id="{6659E8BC-A95F-B2DF-E5EC-676AB948752F}"/>
              </a:ext>
            </a:extLst>
          </p:cNvPr>
          <p:cNvSpPr txBox="1"/>
          <p:nvPr/>
        </p:nvSpPr>
        <p:spPr>
          <a:xfrm>
            <a:off x="997022" y="101453"/>
            <a:ext cx="66714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Comparing features that may vary across different age groups</a:t>
            </a:r>
            <a:endParaRPr lang="en-US" b="1"/>
          </a:p>
        </p:txBody>
      </p:sp>
      <p:sp>
        <p:nvSpPr>
          <p:cNvPr id="15" name="TextBox 14">
            <a:extLst>
              <a:ext uri="{FF2B5EF4-FFF2-40B4-BE49-F238E27FC236}">
                <a16:creationId xmlns:a16="http://schemas.microsoft.com/office/drawing/2014/main" id="{5C9D23E0-798D-682B-3188-0450B2B6007F}"/>
              </a:ext>
            </a:extLst>
          </p:cNvPr>
          <p:cNvSpPr txBox="1"/>
          <p:nvPr/>
        </p:nvSpPr>
        <p:spPr>
          <a:xfrm>
            <a:off x="1182686" y="6267978"/>
            <a:ext cx="891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Gen Z</a:t>
            </a:r>
          </a:p>
        </p:txBody>
      </p:sp>
      <p:sp>
        <p:nvSpPr>
          <p:cNvPr id="17" name="TextBox 16">
            <a:extLst>
              <a:ext uri="{FF2B5EF4-FFF2-40B4-BE49-F238E27FC236}">
                <a16:creationId xmlns:a16="http://schemas.microsoft.com/office/drawing/2014/main" id="{E42DDCC9-F2C4-7893-7CC6-4FFE1E3C66F8}"/>
              </a:ext>
            </a:extLst>
          </p:cNvPr>
          <p:cNvSpPr txBox="1"/>
          <p:nvPr/>
        </p:nvSpPr>
        <p:spPr>
          <a:xfrm>
            <a:off x="2166935" y="6267977"/>
            <a:ext cx="13144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Millennials</a:t>
            </a:r>
          </a:p>
        </p:txBody>
      </p:sp>
      <p:sp>
        <p:nvSpPr>
          <p:cNvPr id="18" name="TextBox 17">
            <a:extLst>
              <a:ext uri="{FF2B5EF4-FFF2-40B4-BE49-F238E27FC236}">
                <a16:creationId xmlns:a16="http://schemas.microsoft.com/office/drawing/2014/main" id="{9062C41E-28A2-5DDB-B567-5992972B909B}"/>
              </a:ext>
            </a:extLst>
          </p:cNvPr>
          <p:cNvSpPr txBox="1"/>
          <p:nvPr/>
        </p:nvSpPr>
        <p:spPr>
          <a:xfrm>
            <a:off x="3373436" y="6267978"/>
            <a:ext cx="891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Gen X</a:t>
            </a:r>
          </a:p>
        </p:txBody>
      </p:sp>
      <p:sp>
        <p:nvSpPr>
          <p:cNvPr id="19" name="TextBox 18">
            <a:extLst>
              <a:ext uri="{FF2B5EF4-FFF2-40B4-BE49-F238E27FC236}">
                <a16:creationId xmlns:a16="http://schemas.microsoft.com/office/drawing/2014/main" id="{3BA6B6FE-50D7-52E2-A669-920ED50332C5}"/>
              </a:ext>
            </a:extLst>
          </p:cNvPr>
          <p:cNvSpPr txBox="1"/>
          <p:nvPr/>
        </p:nvSpPr>
        <p:spPr>
          <a:xfrm>
            <a:off x="4336519" y="6267978"/>
            <a:ext cx="891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Boomer I</a:t>
            </a:r>
          </a:p>
        </p:txBody>
      </p:sp>
      <p:sp>
        <p:nvSpPr>
          <p:cNvPr id="21" name="TextBox 20">
            <a:extLst>
              <a:ext uri="{FF2B5EF4-FFF2-40B4-BE49-F238E27FC236}">
                <a16:creationId xmlns:a16="http://schemas.microsoft.com/office/drawing/2014/main" id="{0A95D32D-CAD7-DB50-7BCE-0641C0A87D32}"/>
              </a:ext>
            </a:extLst>
          </p:cNvPr>
          <p:cNvSpPr txBox="1"/>
          <p:nvPr/>
        </p:nvSpPr>
        <p:spPr>
          <a:xfrm>
            <a:off x="5384268" y="6267977"/>
            <a:ext cx="9334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Boomer II</a:t>
            </a:r>
          </a:p>
        </p:txBody>
      </p:sp>
      <p:sp>
        <p:nvSpPr>
          <p:cNvPr id="22" name="TextBox 21">
            <a:extLst>
              <a:ext uri="{FF2B5EF4-FFF2-40B4-BE49-F238E27FC236}">
                <a16:creationId xmlns:a16="http://schemas.microsoft.com/office/drawing/2014/main" id="{D9533E73-2EEF-ECDD-DF90-10794FB59DE2}"/>
              </a:ext>
            </a:extLst>
          </p:cNvPr>
          <p:cNvSpPr txBox="1"/>
          <p:nvPr/>
        </p:nvSpPr>
        <p:spPr>
          <a:xfrm>
            <a:off x="6368517" y="6267976"/>
            <a:ext cx="9334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Post War</a:t>
            </a:r>
            <a:endParaRPr lang="en-US"/>
          </a:p>
        </p:txBody>
      </p:sp>
      <p:sp>
        <p:nvSpPr>
          <p:cNvPr id="23" name="TextBox 22">
            <a:extLst>
              <a:ext uri="{FF2B5EF4-FFF2-40B4-BE49-F238E27FC236}">
                <a16:creationId xmlns:a16="http://schemas.microsoft.com/office/drawing/2014/main" id="{29306808-D1CF-BA4B-436A-BED334366F0F}"/>
              </a:ext>
            </a:extLst>
          </p:cNvPr>
          <p:cNvSpPr txBox="1"/>
          <p:nvPr/>
        </p:nvSpPr>
        <p:spPr>
          <a:xfrm>
            <a:off x="7532684" y="6267977"/>
            <a:ext cx="647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WWII</a:t>
            </a:r>
          </a:p>
        </p:txBody>
      </p:sp>
    </p:spTree>
    <p:extLst>
      <p:ext uri="{BB962C8B-B14F-4D97-AF65-F5344CB8AC3E}">
        <p14:creationId xmlns:p14="http://schemas.microsoft.com/office/powerpoint/2010/main" val="1726185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30">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2">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34">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6">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8">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40">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44">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9FC829-DB54-89BB-29A2-54A30DE8A525}"/>
              </a:ext>
            </a:extLst>
          </p:cNvPr>
          <p:cNvSpPr txBox="1"/>
          <p:nvPr/>
        </p:nvSpPr>
        <p:spPr>
          <a:xfrm>
            <a:off x="6788582" y="858983"/>
            <a:ext cx="3968783" cy="20213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600" b="1">
                <a:latin typeface="+mj-lt"/>
                <a:ea typeface="+mj-ea"/>
                <a:cs typeface="+mj-cs"/>
              </a:rPr>
              <a:t>Predicting Key Factors for Airline Customer Satisfaction through Machine Learning</a:t>
            </a:r>
          </a:p>
        </p:txBody>
      </p:sp>
      <p:pic>
        <p:nvPicPr>
          <p:cNvPr id="42" name="Picture 26" descr="Light bulb on yellow background with sketched light beams and cord">
            <a:extLst>
              <a:ext uri="{FF2B5EF4-FFF2-40B4-BE49-F238E27FC236}">
                <a16:creationId xmlns:a16="http://schemas.microsoft.com/office/drawing/2014/main" id="{CEDDFC76-B440-D15F-2F09-4EC9BA1AF3DC}"/>
              </a:ext>
            </a:extLst>
          </p:cNvPr>
          <p:cNvPicPr>
            <a:picLocks noChangeAspect="1"/>
          </p:cNvPicPr>
          <p:nvPr/>
        </p:nvPicPr>
        <p:blipFill rotWithShape="1">
          <a:blip r:embed="rId3"/>
          <a:srcRect l="42568" r="243" b="3"/>
          <a:stretch/>
        </p:blipFill>
        <p:spPr>
          <a:xfrm>
            <a:off x="-1" y="-2"/>
            <a:ext cx="6374929" cy="6858002"/>
          </a:xfrm>
          <a:prstGeom prst="rect">
            <a:avLst/>
          </a:prstGeom>
        </p:spPr>
      </p:pic>
      <p:sp>
        <p:nvSpPr>
          <p:cNvPr id="7" name="TextBox 6">
            <a:extLst>
              <a:ext uri="{FF2B5EF4-FFF2-40B4-BE49-F238E27FC236}">
                <a16:creationId xmlns:a16="http://schemas.microsoft.com/office/drawing/2014/main" id="{F832AC3C-E38E-D645-7600-18B4017235EB}"/>
              </a:ext>
            </a:extLst>
          </p:cNvPr>
          <p:cNvSpPr txBox="1"/>
          <p:nvPr/>
        </p:nvSpPr>
        <p:spPr>
          <a:xfrm>
            <a:off x="6788582" y="3282696"/>
            <a:ext cx="3968783" cy="29573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marL="285750" indent="-285750">
              <a:spcAft>
                <a:spcPts val="600"/>
              </a:spcAft>
              <a:buFont typeface="Arial"/>
              <a:buChar char="•"/>
            </a:pPr>
            <a:r>
              <a:rPr lang="en-US" sz="1500"/>
              <a:t>Due to the scattered nature of customer satisfaction data, it can be difficult to identify which areas require improvement or attention. </a:t>
            </a:r>
            <a:endParaRPr lang="en-US"/>
          </a:p>
          <a:p>
            <a:pPr marL="285750" indent="-285750">
              <a:spcAft>
                <a:spcPts val="600"/>
              </a:spcAft>
              <a:buFont typeface="Arial"/>
              <a:buChar char="•"/>
            </a:pPr>
            <a:r>
              <a:rPr lang="en-US" sz="1500"/>
              <a:t>To address this challenge, we will use machine learning to predict the important features that contribute to customer satisfaction. </a:t>
            </a:r>
            <a:endParaRPr lang="en-US"/>
          </a:p>
          <a:p>
            <a:pPr marL="285750" indent="-285750">
              <a:spcAft>
                <a:spcPts val="600"/>
              </a:spcAft>
              <a:buFont typeface="Arial"/>
              <a:buChar char="•"/>
            </a:pPr>
            <a:r>
              <a:rPr lang="en-US" sz="1500"/>
              <a:t>By providing airlines with these predictive insights, they can focus on improving specific areas and catering to different generations of customers to enhance overall satisfaction and loyalty</a:t>
            </a:r>
            <a:endParaRPr lang="en-US"/>
          </a:p>
        </p:txBody>
      </p:sp>
      <p:cxnSp>
        <p:nvCxnSpPr>
          <p:cNvPr id="44" name="Straight Connector 46">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224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23A9A-5158-3EAD-5FC9-E993D534DCCD}"/>
              </a:ext>
            </a:extLst>
          </p:cNvPr>
          <p:cNvSpPr>
            <a:spLocks noGrp="1"/>
          </p:cNvSpPr>
          <p:nvPr>
            <p:ph type="title"/>
          </p:nvPr>
        </p:nvSpPr>
        <p:spPr>
          <a:xfrm>
            <a:off x="339137" y="1332698"/>
            <a:ext cx="4401495" cy="2315140"/>
          </a:xfrm>
        </p:spPr>
        <p:txBody>
          <a:bodyPr>
            <a:normAutofit/>
          </a:bodyPr>
          <a:lstStyle/>
          <a:p>
            <a:pPr>
              <a:lnSpc>
                <a:spcPct val="90000"/>
              </a:lnSpc>
            </a:pPr>
            <a:r>
              <a:rPr lang="en-US" sz="3600"/>
              <a:t>Feature Selection: </a:t>
            </a:r>
            <a:br>
              <a:rPr lang="en-US" sz="3600"/>
            </a:br>
            <a:r>
              <a:rPr lang="en-US" sz="3600"/>
              <a:t>Top</a:t>
            </a:r>
            <a:r>
              <a:rPr lang="en-US" sz="3600">
                <a:ea typeface="+mj-lt"/>
                <a:cs typeface="+mj-lt"/>
              </a:rPr>
              <a:t> 10 features for each age group</a:t>
            </a:r>
            <a:br>
              <a:rPr lang="en-US"/>
            </a:br>
            <a:endParaRPr lang="en-US"/>
          </a:p>
        </p:txBody>
      </p:sp>
      <p:sp useBgFill="1">
        <p:nvSpPr>
          <p:cNvPr id="13" name="Rectangle 1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1BB0F1C4-DA23-8B62-C1AB-61909915A842}"/>
              </a:ext>
            </a:extLst>
          </p:cNvPr>
          <p:cNvGraphicFramePr>
            <a:graphicFrameLocks noGrp="1"/>
          </p:cNvGraphicFramePr>
          <p:nvPr>
            <p:ph idx="1"/>
            <p:extLst>
              <p:ext uri="{D42A27DB-BD31-4B8C-83A1-F6EECF244321}">
                <p14:modId xmlns:p14="http://schemas.microsoft.com/office/powerpoint/2010/main" val="1566477679"/>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8" name="Graphic 1" descr="Head with Gears">
            <a:extLst>
              <a:ext uri="{FF2B5EF4-FFF2-40B4-BE49-F238E27FC236}">
                <a16:creationId xmlns:a16="http://schemas.microsoft.com/office/drawing/2014/main" id="{50E11C5C-3D04-CD03-9302-B82B87ABF2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5112" y="3911569"/>
            <a:ext cx="1719586" cy="1706448"/>
          </a:xfrm>
          <a:prstGeom prst="rect">
            <a:avLst/>
          </a:prstGeom>
        </p:spPr>
      </p:pic>
      <p:sp>
        <p:nvSpPr>
          <p:cNvPr id="179" name="TextBox 178">
            <a:extLst>
              <a:ext uri="{FF2B5EF4-FFF2-40B4-BE49-F238E27FC236}">
                <a16:creationId xmlns:a16="http://schemas.microsoft.com/office/drawing/2014/main" id="{F240CD56-3FFB-5DFA-AC5A-19240F9AABE1}"/>
              </a:ext>
            </a:extLst>
          </p:cNvPr>
          <p:cNvSpPr txBox="1"/>
          <p:nvPr/>
        </p:nvSpPr>
        <p:spPr>
          <a:xfrm>
            <a:off x="1899744" y="3857298"/>
            <a:ext cx="284830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solidFill>
                  <a:srgbClr val="2A2A2A"/>
                </a:solidFill>
                <a:latin typeface="Poppins"/>
                <a:cs typeface="Poppins"/>
              </a:rPr>
              <a:t>better visualization</a:t>
            </a:r>
            <a:endParaRPr lang="en-US"/>
          </a:p>
          <a:p>
            <a:pPr>
              <a:buChar char="•"/>
            </a:pPr>
            <a:r>
              <a:rPr lang="en-US">
                <a:solidFill>
                  <a:srgbClr val="2A2A2A"/>
                </a:solidFill>
                <a:latin typeface="Poppins"/>
                <a:cs typeface="Poppins"/>
              </a:rPr>
              <a:t>Reduces training time</a:t>
            </a:r>
          </a:p>
          <a:p>
            <a:pPr>
              <a:buChar char="•"/>
            </a:pPr>
            <a:r>
              <a:rPr lang="en-US">
                <a:solidFill>
                  <a:srgbClr val="2A2A2A"/>
                </a:solidFill>
                <a:latin typeface="Poppins"/>
                <a:cs typeface="Poppins"/>
              </a:rPr>
              <a:t>Avoids over-fitting</a:t>
            </a:r>
          </a:p>
          <a:p>
            <a:pPr>
              <a:buChar char="•"/>
            </a:pPr>
            <a:r>
              <a:rPr lang="en-US">
                <a:solidFill>
                  <a:srgbClr val="2A2A2A"/>
                </a:solidFill>
                <a:latin typeface="Poppins"/>
                <a:cs typeface="Poppins"/>
              </a:rPr>
              <a:t>Improves accuracy of the model</a:t>
            </a:r>
          </a:p>
        </p:txBody>
      </p:sp>
    </p:spTree>
    <p:extLst>
      <p:ext uri="{BB962C8B-B14F-4D97-AF65-F5344CB8AC3E}">
        <p14:creationId xmlns:p14="http://schemas.microsoft.com/office/powerpoint/2010/main" val="1717706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Table 9">
            <a:extLst>
              <a:ext uri="{FF2B5EF4-FFF2-40B4-BE49-F238E27FC236}">
                <a16:creationId xmlns:a16="http://schemas.microsoft.com/office/drawing/2014/main" id="{7E8C2F57-9846-4384-6B2E-675190CB3EC3}"/>
              </a:ext>
            </a:extLst>
          </p:cNvPr>
          <p:cNvGraphicFramePr>
            <a:graphicFrameLocks noGrp="1"/>
          </p:cNvGraphicFramePr>
          <p:nvPr>
            <p:ph idx="1"/>
            <p:extLst>
              <p:ext uri="{D42A27DB-BD31-4B8C-83A1-F6EECF244321}">
                <p14:modId xmlns:p14="http://schemas.microsoft.com/office/powerpoint/2010/main" val="1092838271"/>
              </p:ext>
            </p:extLst>
          </p:nvPr>
        </p:nvGraphicFramePr>
        <p:xfrm>
          <a:off x="1012371" y="1645584"/>
          <a:ext cx="10444851" cy="4315840"/>
        </p:xfrm>
        <a:graphic>
          <a:graphicData uri="http://schemas.openxmlformats.org/drawingml/2006/table">
            <a:tbl>
              <a:tblPr firstRow="1" bandRow="1">
                <a:tableStyleId>{5C22544A-7EE6-4342-B048-85BDC9FD1C3A}</a:tableStyleId>
              </a:tblPr>
              <a:tblGrid>
                <a:gridCol w="2031313">
                  <a:extLst>
                    <a:ext uri="{9D8B030D-6E8A-4147-A177-3AD203B41FA5}">
                      <a16:colId xmlns:a16="http://schemas.microsoft.com/office/drawing/2014/main" val="1999708514"/>
                    </a:ext>
                  </a:extLst>
                </a:gridCol>
                <a:gridCol w="8413538">
                  <a:extLst>
                    <a:ext uri="{9D8B030D-6E8A-4147-A177-3AD203B41FA5}">
                      <a16:colId xmlns:a16="http://schemas.microsoft.com/office/drawing/2014/main" val="976235566"/>
                    </a:ext>
                  </a:extLst>
                </a:gridCol>
              </a:tblGrid>
              <a:tr h="344122">
                <a:tc>
                  <a:txBody>
                    <a:bodyPr/>
                    <a:lstStyle/>
                    <a:p>
                      <a:pPr lvl="0">
                        <a:buNone/>
                      </a:pPr>
                      <a:r>
                        <a:rPr lang="en-US" sz="1800" b="0" i="0" u="none" strike="noStrike" noProof="0">
                          <a:solidFill>
                            <a:schemeClr val="bg1"/>
                          </a:solidFill>
                          <a:latin typeface="Bierstadt"/>
                        </a:rPr>
                        <a:t>Datasets name</a:t>
                      </a:r>
                    </a:p>
                  </a:txBody>
                  <a:tcPr marL="44874" marR="44874" marT="22437" marB="22437"/>
                </a:tc>
                <a:tc>
                  <a:txBody>
                    <a:bodyPr/>
                    <a:lstStyle/>
                    <a:p>
                      <a:pPr lvl="0" algn="l">
                        <a:lnSpc>
                          <a:spcPct val="100000"/>
                        </a:lnSpc>
                        <a:spcBef>
                          <a:spcPts val="0"/>
                        </a:spcBef>
                        <a:spcAft>
                          <a:spcPts val="0"/>
                        </a:spcAft>
                        <a:buNone/>
                      </a:pPr>
                      <a:endParaRPr lang="en-US" sz="1800" b="0" i="0" u="none" strike="noStrike" noProof="0">
                        <a:solidFill>
                          <a:schemeClr val="bg1"/>
                        </a:solidFill>
                        <a:latin typeface="Bierstadt"/>
                      </a:endParaRPr>
                    </a:p>
                  </a:txBody>
                  <a:tcPr marL="44874" marR="44874" marT="22437" marB="22437"/>
                </a:tc>
                <a:extLst>
                  <a:ext uri="{0D108BD9-81ED-4DB2-BD59-A6C34878D82A}">
                    <a16:rowId xmlns:a16="http://schemas.microsoft.com/office/drawing/2014/main" val="4049041997"/>
                  </a:ext>
                </a:extLst>
              </a:tr>
              <a:tr h="434803">
                <a:tc>
                  <a:txBody>
                    <a:bodyPr/>
                    <a:lstStyle/>
                    <a:p>
                      <a:pPr lvl="0">
                        <a:buNone/>
                      </a:pPr>
                      <a:r>
                        <a:rPr lang="en-US" sz="1600" b="0" i="0" u="none" strike="noStrike" noProof="0">
                          <a:solidFill>
                            <a:schemeClr val="tx1"/>
                          </a:solidFill>
                        </a:rPr>
                        <a:t>group_0_9</a:t>
                      </a:r>
                      <a:endParaRPr lang="en-US" sz="1600"/>
                    </a:p>
                  </a:txBody>
                  <a:tcPr marL="44873" marR="44873" marT="22437" marB="22437"/>
                </a:tc>
                <a:tc>
                  <a:txBody>
                    <a:bodyPr/>
                    <a:lstStyle/>
                    <a:p>
                      <a:pPr lvl="0">
                        <a:buNone/>
                      </a:pPr>
                      <a:r>
                        <a:rPr lang="en-US" sz="1600" b="0" i="0" u="none" strike="noStrike" noProof="0">
                          <a:solidFill>
                            <a:schemeClr val="tx1"/>
                          </a:solidFill>
                        </a:rPr>
                        <a:t>'In-flight </a:t>
                      </a:r>
                      <a:r>
                        <a:rPr lang="en-US" sz="1600" b="0" i="0" u="none" strike="noStrike" noProof="0" err="1">
                          <a:solidFill>
                            <a:schemeClr val="tx1"/>
                          </a:solidFill>
                        </a:rPr>
                        <a:t>Wifi</a:t>
                      </a:r>
                      <a:r>
                        <a:rPr lang="en-US" sz="1600" b="0" i="0" u="none" strike="noStrike" noProof="0">
                          <a:solidFill>
                            <a:schemeClr val="tx1"/>
                          </a:solidFill>
                        </a:rPr>
                        <a:t> Service', 'Online Boarding', 'Ease of Online Booking', 'Arrival Delay', 'Type of Travel', 'Class', 'Food and Drink', 'In-flight Entertainment', 'Cleanliness', 'Flight Distance'</a:t>
                      </a:r>
                      <a:endParaRPr lang="en-US" sz="1600"/>
                    </a:p>
                  </a:txBody>
                  <a:tcPr marL="44873" marR="44873" marT="22437" marB="22437"/>
                </a:tc>
                <a:extLst>
                  <a:ext uri="{0D108BD9-81ED-4DB2-BD59-A6C34878D82A}">
                    <a16:rowId xmlns:a16="http://schemas.microsoft.com/office/drawing/2014/main" val="3619439422"/>
                  </a:ext>
                </a:extLst>
              </a:tr>
              <a:tr h="434803">
                <a:tc>
                  <a:txBody>
                    <a:bodyPr/>
                    <a:lstStyle/>
                    <a:p>
                      <a:pPr lvl="0">
                        <a:buNone/>
                      </a:pPr>
                      <a:r>
                        <a:rPr lang="en-US" sz="1600" b="0" i="0" u="none" strike="noStrike" noProof="0">
                          <a:solidFill>
                            <a:schemeClr val="tx1"/>
                          </a:solidFill>
                          <a:latin typeface="Bierstadt"/>
                        </a:rPr>
                        <a:t>group_10_25</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'Online Boarding', 'Type of Travel', 'In-flight </a:t>
                      </a:r>
                      <a:r>
                        <a:rPr lang="en-US" sz="1600" b="0" i="0" u="none" strike="noStrike" noProof="0" err="1">
                          <a:latin typeface="Bierstadt"/>
                        </a:rPr>
                        <a:t>Wifi</a:t>
                      </a:r>
                      <a:r>
                        <a:rPr lang="en-US" sz="1600" b="0" i="0" u="none" strike="noStrike" noProof="0">
                          <a:latin typeface="Bierstadt"/>
                        </a:rPr>
                        <a:t> Service', 'Ease of Online Booking', 'Class', </a:t>
                      </a:r>
                      <a:endParaRPr lang="en-US" sz="1600"/>
                    </a:p>
                    <a:p>
                      <a:pPr lvl="0">
                        <a:buNone/>
                      </a:pPr>
                      <a:r>
                        <a:rPr lang="en-US" sz="1600" b="0" i="0" u="none" strike="noStrike" noProof="0">
                          <a:latin typeface="Bierstadt"/>
                        </a:rPr>
                        <a:t>'Food and Drink', 'Arrival Delay', 'In-flight Entertainment', 'Seat Comfort', 'Flight Distance'</a:t>
                      </a:r>
                      <a:endParaRPr lang="en-US" sz="1600"/>
                    </a:p>
                  </a:txBody>
                  <a:tcPr marL="44874" marR="44874" marT="22437" marB="22437"/>
                </a:tc>
                <a:extLst>
                  <a:ext uri="{0D108BD9-81ED-4DB2-BD59-A6C34878D82A}">
                    <a16:rowId xmlns:a16="http://schemas.microsoft.com/office/drawing/2014/main" val="3210789251"/>
                  </a:ext>
                </a:extLst>
              </a:tr>
              <a:tr h="434803">
                <a:tc>
                  <a:txBody>
                    <a:bodyPr/>
                    <a:lstStyle/>
                    <a:p>
                      <a:pPr lvl="0">
                        <a:buNone/>
                      </a:pPr>
                      <a:r>
                        <a:rPr lang="en-US" sz="1600" b="0" i="0" u="none" strike="noStrike" noProof="0">
                          <a:solidFill>
                            <a:schemeClr val="tx1"/>
                          </a:solidFill>
                          <a:latin typeface="Bierstadt"/>
                        </a:rPr>
                        <a:t>group_26_41</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'Type of Travel', 'Online Boarding', 'Class', 'In-flight Entertainment', 'In-flight </a:t>
                      </a:r>
                      <a:r>
                        <a:rPr lang="en-US" sz="1600" b="0" i="0" u="none" strike="noStrike" noProof="0" err="1">
                          <a:latin typeface="Bierstadt"/>
                        </a:rPr>
                        <a:t>Wifi</a:t>
                      </a:r>
                      <a:r>
                        <a:rPr lang="en-US" sz="1600" b="0" i="0" u="none" strike="noStrike" noProof="0">
                          <a:latin typeface="Bierstadt"/>
                        </a:rPr>
                        <a:t> Service',  'Seat Comfort', 'Customer Type', 'Cleanliness', 'Flight Distance', 'Food and Drink'</a:t>
                      </a:r>
                      <a:endParaRPr lang="en-US" sz="1600"/>
                    </a:p>
                  </a:txBody>
                  <a:tcPr marL="44874" marR="44874" marT="22437" marB="22437"/>
                </a:tc>
                <a:extLst>
                  <a:ext uri="{0D108BD9-81ED-4DB2-BD59-A6C34878D82A}">
                    <a16:rowId xmlns:a16="http://schemas.microsoft.com/office/drawing/2014/main" val="588483130"/>
                  </a:ext>
                </a:extLst>
              </a:tr>
              <a:tr h="434803">
                <a:tc>
                  <a:txBody>
                    <a:bodyPr/>
                    <a:lstStyle/>
                    <a:p>
                      <a:pPr lvl="0">
                        <a:buNone/>
                      </a:pPr>
                      <a:r>
                        <a:rPr lang="en-US" sz="1600" b="0" i="0" u="none" strike="noStrike" noProof="0">
                          <a:solidFill>
                            <a:schemeClr val="tx1"/>
                          </a:solidFill>
                          <a:latin typeface="Bierstadt"/>
                        </a:rPr>
                        <a:t>group_42_57</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'Type of Travel', 'Class', 'Leg Room Service', 'In-flight Entertainment', 'Online Boarding',  'On-board Service', 'In-flight </a:t>
                      </a:r>
                      <a:r>
                        <a:rPr lang="en-US" sz="1600" b="0" i="0" u="none" strike="noStrike" noProof="0" err="1">
                          <a:latin typeface="Bierstadt"/>
                        </a:rPr>
                        <a:t>Wifi</a:t>
                      </a:r>
                      <a:r>
                        <a:rPr lang="en-US" sz="1600" b="0" i="0" u="none" strike="noStrike" noProof="0">
                          <a:latin typeface="Bierstadt"/>
                        </a:rPr>
                        <a:t> Service', 'Flight Distance', 'Baggage Handling', 'Seat Comfort'</a:t>
                      </a:r>
                      <a:endParaRPr lang="en-US" sz="1600"/>
                    </a:p>
                  </a:txBody>
                  <a:tcPr marL="44874" marR="44874" marT="22437" marB="22437"/>
                </a:tc>
                <a:extLst>
                  <a:ext uri="{0D108BD9-81ED-4DB2-BD59-A6C34878D82A}">
                    <a16:rowId xmlns:a16="http://schemas.microsoft.com/office/drawing/2014/main" val="911834055"/>
                  </a:ext>
                </a:extLst>
              </a:tr>
              <a:tr h="434803">
                <a:tc>
                  <a:txBody>
                    <a:bodyPr/>
                    <a:lstStyle/>
                    <a:p>
                      <a:pPr lvl="0">
                        <a:buNone/>
                      </a:pPr>
                      <a:r>
                        <a:rPr lang="en-US" sz="1600" b="0" i="0" u="none" strike="noStrike" noProof="0">
                          <a:solidFill>
                            <a:schemeClr val="tx1"/>
                          </a:solidFill>
                          <a:latin typeface="Bierstadt"/>
                        </a:rPr>
                        <a:t>group_58_67</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'Type of Travel', 'Class', 'Leg Room Service', 'In-flight Entertainment', 'In-flight </a:t>
                      </a:r>
                      <a:r>
                        <a:rPr lang="en-US" sz="1600" b="0" i="0" u="none" strike="noStrike" noProof="0" err="1">
                          <a:latin typeface="Bierstadt"/>
                        </a:rPr>
                        <a:t>Wifi</a:t>
                      </a:r>
                      <a:r>
                        <a:rPr lang="en-US" sz="1600" b="0" i="0" u="none" strike="noStrike" noProof="0">
                          <a:latin typeface="Bierstadt"/>
                        </a:rPr>
                        <a:t> Service', </a:t>
                      </a:r>
                      <a:endParaRPr lang="en-US" sz="1600"/>
                    </a:p>
                    <a:p>
                      <a:pPr lvl="0" algn="l">
                        <a:lnSpc>
                          <a:spcPct val="100000"/>
                        </a:lnSpc>
                        <a:spcBef>
                          <a:spcPts val="0"/>
                        </a:spcBef>
                        <a:spcAft>
                          <a:spcPts val="0"/>
                        </a:spcAft>
                        <a:buNone/>
                      </a:pPr>
                      <a:r>
                        <a:rPr lang="en-US" sz="1600" b="0" i="0" u="none" strike="noStrike" noProof="0">
                          <a:latin typeface="Bierstadt"/>
                        </a:rPr>
                        <a:t>'Online Boarding', 'On-board Service', 'Flight Distance', 'Baggage Handling', 'In-flight Service'</a:t>
                      </a:r>
                      <a:endParaRPr lang="en-US" sz="1600"/>
                    </a:p>
                  </a:txBody>
                  <a:tcPr marL="44874" marR="44874" marT="22437" marB="22437"/>
                </a:tc>
                <a:extLst>
                  <a:ext uri="{0D108BD9-81ED-4DB2-BD59-A6C34878D82A}">
                    <a16:rowId xmlns:a16="http://schemas.microsoft.com/office/drawing/2014/main" val="4020633091"/>
                  </a:ext>
                </a:extLst>
              </a:tr>
              <a:tr h="434803">
                <a:tc>
                  <a:txBody>
                    <a:bodyPr/>
                    <a:lstStyle/>
                    <a:p>
                      <a:pPr lvl="0">
                        <a:buNone/>
                      </a:pPr>
                      <a:r>
                        <a:rPr lang="en-US" sz="1600" b="0" i="0" u="none" strike="noStrike" noProof="0">
                          <a:solidFill>
                            <a:schemeClr val="tx1"/>
                          </a:solidFill>
                          <a:latin typeface="Bierstadt"/>
                        </a:rPr>
                        <a:t>group_68_76</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'Type of Travel', 'In-flight </a:t>
                      </a:r>
                      <a:r>
                        <a:rPr lang="en-US" sz="1600" b="0" i="0" u="none" strike="noStrike" noProof="0" err="1">
                          <a:latin typeface="Bierstadt"/>
                        </a:rPr>
                        <a:t>Wifi</a:t>
                      </a:r>
                      <a:r>
                        <a:rPr lang="en-US" sz="1600" b="0" i="0" u="none" strike="noStrike" noProof="0">
                          <a:latin typeface="Bierstadt"/>
                        </a:rPr>
                        <a:t> Service', 'Leg Room Service', 'Arrival Delay', 'In-flight Entertainment', 'Ease of Online Booking', 'Class', 'On-board Service', 'Online Boarding', 'Baggage Handling', 'Flight Distance'</a:t>
                      </a:r>
                      <a:endParaRPr lang="en-US" sz="1600"/>
                    </a:p>
                  </a:txBody>
                  <a:tcPr marL="44874" marR="44874" marT="22437" marB="22437"/>
                </a:tc>
                <a:extLst>
                  <a:ext uri="{0D108BD9-81ED-4DB2-BD59-A6C34878D82A}">
                    <a16:rowId xmlns:a16="http://schemas.microsoft.com/office/drawing/2014/main" val="3117040118"/>
                  </a:ext>
                </a:extLst>
              </a:tr>
              <a:tr h="434803">
                <a:tc>
                  <a:txBody>
                    <a:bodyPr/>
                    <a:lstStyle/>
                    <a:p>
                      <a:pPr lvl="0">
                        <a:buNone/>
                      </a:pPr>
                      <a:r>
                        <a:rPr lang="en-US" sz="1600" b="0" i="0" u="none" strike="noStrike" noProof="0">
                          <a:solidFill>
                            <a:schemeClr val="tx1"/>
                          </a:solidFill>
                          <a:latin typeface="Bierstadt"/>
                        </a:rPr>
                        <a:t>group_77_94</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'In-flight Entertainment', 'On-board Service', 'In-flight Service', 'Arrival Delay', 'Leg Room Service', 'Cleanliness', 'In-flight </a:t>
                      </a:r>
                      <a:r>
                        <a:rPr lang="en-US" sz="1600" b="0" i="0" u="none" strike="noStrike" noProof="0" err="1">
                          <a:latin typeface="Bierstadt"/>
                        </a:rPr>
                        <a:t>Wifi</a:t>
                      </a:r>
                      <a:r>
                        <a:rPr lang="en-US" sz="1600" b="0" i="0" u="none" strike="noStrike" noProof="0">
                          <a:latin typeface="Bierstadt"/>
                        </a:rPr>
                        <a:t> Service', 'Check-in Service', 'Seat Comfort',  'Flight Distance'</a:t>
                      </a:r>
                      <a:endParaRPr lang="en-US" sz="1600"/>
                    </a:p>
                  </a:txBody>
                  <a:tcPr marL="44874" marR="44874" marT="22437" marB="22437"/>
                </a:tc>
                <a:extLst>
                  <a:ext uri="{0D108BD9-81ED-4DB2-BD59-A6C34878D82A}">
                    <a16:rowId xmlns:a16="http://schemas.microsoft.com/office/drawing/2014/main" val="298383322"/>
                  </a:ext>
                </a:extLst>
              </a:tr>
            </a:tbl>
          </a:graphicData>
        </a:graphic>
      </p:graphicFrame>
      <p:sp>
        <p:nvSpPr>
          <p:cNvPr id="10" name="TextBox 9">
            <a:extLst>
              <a:ext uri="{FF2B5EF4-FFF2-40B4-BE49-F238E27FC236}">
                <a16:creationId xmlns:a16="http://schemas.microsoft.com/office/drawing/2014/main" id="{90023E71-2C39-7408-36C7-B38144B1FEBE}"/>
              </a:ext>
            </a:extLst>
          </p:cNvPr>
          <p:cNvSpPr txBox="1"/>
          <p:nvPr/>
        </p:nvSpPr>
        <p:spPr>
          <a:xfrm>
            <a:off x="1141858" y="397731"/>
            <a:ext cx="8462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mn-lt"/>
                <a:cs typeface="+mn-lt"/>
              </a:rPr>
              <a:t>Top 10 important features  + target: ['Satisfaction'] --&gt;Classification</a:t>
            </a:r>
            <a:endParaRPr lang="en-US">
              <a:ea typeface="+mn-lt"/>
              <a:cs typeface="+mn-lt"/>
            </a:endParaRPr>
          </a:p>
        </p:txBody>
      </p:sp>
    </p:spTree>
    <p:extLst>
      <p:ext uri="{BB962C8B-B14F-4D97-AF65-F5344CB8AC3E}">
        <p14:creationId xmlns:p14="http://schemas.microsoft.com/office/powerpoint/2010/main" val="1452841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E5AFA-7142-9A5F-0D11-312C4A1349BA}"/>
              </a:ext>
            </a:extLst>
          </p:cNvPr>
          <p:cNvSpPr>
            <a:spLocks noGrp="1"/>
          </p:cNvSpPr>
          <p:nvPr>
            <p:ph type="title"/>
          </p:nvPr>
        </p:nvSpPr>
        <p:spPr/>
        <p:txBody>
          <a:bodyPr/>
          <a:lstStyle/>
          <a:p>
            <a:r>
              <a:rPr lang="en-US"/>
              <a:t>Data Balancing </a:t>
            </a:r>
            <a:r>
              <a:rPr lang="en-US">
                <a:ea typeface="+mj-lt"/>
                <a:cs typeface="+mj-lt"/>
              </a:rPr>
              <a:t>- </a:t>
            </a:r>
            <a:r>
              <a:rPr lang="en-US" sz="2400">
                <a:ea typeface="+mj-lt"/>
                <a:cs typeface="+mj-lt"/>
              </a:rPr>
              <a:t>using Random Over-Sampling</a:t>
            </a:r>
            <a:endParaRPr lang="en-US" sz="2400"/>
          </a:p>
        </p:txBody>
      </p:sp>
      <p:pic>
        <p:nvPicPr>
          <p:cNvPr id="6" name="Picture 6" descr="Chart, bar chart&#10;&#10;Description automatically generated">
            <a:extLst>
              <a:ext uri="{FF2B5EF4-FFF2-40B4-BE49-F238E27FC236}">
                <a16:creationId xmlns:a16="http://schemas.microsoft.com/office/drawing/2014/main" id="{495F6BC4-F59E-756A-485E-A6C86EF7B58F}"/>
              </a:ext>
            </a:extLst>
          </p:cNvPr>
          <p:cNvPicPr>
            <a:picLocks noGrp="1" noChangeAspect="1"/>
          </p:cNvPicPr>
          <p:nvPr>
            <p:ph idx="1"/>
          </p:nvPr>
        </p:nvPicPr>
        <p:blipFill>
          <a:blip r:embed="rId3"/>
          <a:stretch>
            <a:fillRect/>
          </a:stretch>
        </p:blipFill>
        <p:spPr>
          <a:xfrm>
            <a:off x="238343" y="2658161"/>
            <a:ext cx="5437219" cy="3944961"/>
          </a:xfrm>
        </p:spPr>
      </p:pic>
      <p:pic>
        <p:nvPicPr>
          <p:cNvPr id="7" name="Picture 7" descr="Chart, bar chart&#10;&#10;Description automatically generated">
            <a:extLst>
              <a:ext uri="{FF2B5EF4-FFF2-40B4-BE49-F238E27FC236}">
                <a16:creationId xmlns:a16="http://schemas.microsoft.com/office/drawing/2014/main" id="{06F0C0AE-3D9C-879F-4CC6-F699E80A6B84}"/>
              </a:ext>
            </a:extLst>
          </p:cNvPr>
          <p:cNvPicPr>
            <a:picLocks noChangeAspect="1"/>
          </p:cNvPicPr>
          <p:nvPr/>
        </p:nvPicPr>
        <p:blipFill>
          <a:blip r:embed="rId4"/>
          <a:stretch>
            <a:fillRect/>
          </a:stretch>
        </p:blipFill>
        <p:spPr>
          <a:xfrm>
            <a:off x="5954485" y="3848052"/>
            <a:ext cx="5508172" cy="772980"/>
          </a:xfrm>
          <a:prstGeom prst="rect">
            <a:avLst/>
          </a:prstGeom>
        </p:spPr>
      </p:pic>
    </p:spTree>
    <p:extLst>
      <p:ext uri="{BB962C8B-B14F-4D97-AF65-F5344CB8AC3E}">
        <p14:creationId xmlns:p14="http://schemas.microsoft.com/office/powerpoint/2010/main" val="38483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0EE3437F-F2CE-4810-A229-E10FF18D4F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Three arrows on bullseye">
            <a:extLst>
              <a:ext uri="{FF2B5EF4-FFF2-40B4-BE49-F238E27FC236}">
                <a16:creationId xmlns:a16="http://schemas.microsoft.com/office/drawing/2014/main" id="{4542F102-98FA-7427-01F7-5628EC5EBBF6}"/>
              </a:ext>
            </a:extLst>
          </p:cNvPr>
          <p:cNvPicPr>
            <a:picLocks noChangeAspect="1"/>
          </p:cNvPicPr>
          <p:nvPr/>
        </p:nvPicPr>
        <p:blipFill rotWithShape="1">
          <a:blip r:embed="rId3"/>
          <a:srcRect t="21992" r="15" b="15"/>
          <a:stretch/>
        </p:blipFill>
        <p:spPr>
          <a:xfrm>
            <a:off x="20" y="10"/>
            <a:ext cx="6095979" cy="3108949"/>
          </a:xfrm>
          <a:prstGeom prst="rect">
            <a:avLst/>
          </a:prstGeom>
        </p:spPr>
      </p:pic>
      <p:sp useBgFill="1">
        <p:nvSpPr>
          <p:cNvPr id="19" name="Rectangle 10">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D8777-002B-10CA-CFB5-55C3466A3920}"/>
              </a:ext>
            </a:extLst>
          </p:cNvPr>
          <p:cNvSpPr>
            <a:spLocks noGrp="1"/>
          </p:cNvSpPr>
          <p:nvPr>
            <p:ph type="title"/>
          </p:nvPr>
        </p:nvSpPr>
        <p:spPr>
          <a:xfrm>
            <a:off x="6396519" y="442039"/>
            <a:ext cx="5279751" cy="895361"/>
          </a:xfrm>
        </p:spPr>
        <p:txBody>
          <a:bodyPr anchor="b">
            <a:normAutofit/>
          </a:bodyPr>
          <a:lstStyle/>
          <a:p>
            <a:r>
              <a:rPr lang="en-US" b="1">
                <a:ea typeface="+mj-lt"/>
                <a:cs typeface="+mj-lt"/>
              </a:rPr>
              <a:t>Lazy Predict library </a:t>
            </a:r>
            <a:endParaRPr lang="en-US" b="1"/>
          </a:p>
        </p:txBody>
      </p:sp>
      <p:sp>
        <p:nvSpPr>
          <p:cNvPr id="3" name="Content Placeholder 2">
            <a:extLst>
              <a:ext uri="{FF2B5EF4-FFF2-40B4-BE49-F238E27FC236}">
                <a16:creationId xmlns:a16="http://schemas.microsoft.com/office/drawing/2014/main" id="{2F947834-0540-8BAC-8B2D-8A8388DC5DB2}"/>
              </a:ext>
            </a:extLst>
          </p:cNvPr>
          <p:cNvSpPr>
            <a:spLocks noGrp="1"/>
          </p:cNvSpPr>
          <p:nvPr>
            <p:ph idx="1"/>
          </p:nvPr>
        </p:nvSpPr>
        <p:spPr>
          <a:xfrm>
            <a:off x="761802" y="3497056"/>
            <a:ext cx="4480293" cy="2561717"/>
          </a:xfrm>
        </p:spPr>
        <p:txBody>
          <a:bodyPr vert="horz" lIns="91440" tIns="45720" rIns="91440" bIns="45720" rtlCol="0" anchor="ctr">
            <a:normAutofit/>
          </a:bodyPr>
          <a:lstStyle/>
          <a:p>
            <a:pPr marL="285750" indent="-285750">
              <a:lnSpc>
                <a:spcPct val="100000"/>
              </a:lnSpc>
              <a:buFont typeface="Arial"/>
              <a:buChar char="•"/>
            </a:pPr>
            <a:endParaRPr lang="en-US" sz="1400"/>
          </a:p>
          <a:p>
            <a:pPr marL="285750" indent="-285750">
              <a:lnSpc>
                <a:spcPct val="100000"/>
              </a:lnSpc>
              <a:buFont typeface="Arial"/>
              <a:buChar char="•"/>
            </a:pPr>
            <a:r>
              <a:rPr lang="en-US" sz="1400">
                <a:ea typeface="+mn-lt"/>
                <a:cs typeface="+mn-lt"/>
              </a:rPr>
              <a:t>Choosing the right algorithm for machine learning</a:t>
            </a:r>
            <a:endParaRPr lang="en-US" sz="1400"/>
          </a:p>
          <a:p>
            <a:pPr marL="285750" indent="-285750">
              <a:lnSpc>
                <a:spcPct val="100000"/>
              </a:lnSpc>
              <a:buFont typeface="Arial"/>
              <a:buChar char="•"/>
            </a:pPr>
            <a:r>
              <a:rPr lang="en-US" sz="1400">
                <a:ea typeface="+mn-lt"/>
                <a:cs typeface="+mn-lt"/>
              </a:rPr>
              <a:t>Quick performance comparison with Lazy Predict</a:t>
            </a:r>
            <a:endParaRPr lang="en-US" sz="1400"/>
          </a:p>
          <a:p>
            <a:pPr marL="285750" indent="-285750">
              <a:lnSpc>
                <a:spcPct val="100000"/>
              </a:lnSpc>
              <a:buFont typeface="Arial"/>
              <a:buChar char="•"/>
            </a:pPr>
            <a:r>
              <a:rPr lang="en-US" sz="1400">
                <a:ea typeface="+mn-lt"/>
                <a:cs typeface="+mn-lt"/>
              </a:rPr>
              <a:t>Simplified evaluation of multiple algorithms</a:t>
            </a:r>
            <a:endParaRPr lang="en-US" sz="1400"/>
          </a:p>
          <a:p>
            <a:pPr marL="285750" indent="-285750">
              <a:lnSpc>
                <a:spcPct val="100000"/>
              </a:lnSpc>
              <a:buFont typeface="Arial"/>
              <a:buChar char="•"/>
            </a:pPr>
            <a:r>
              <a:rPr lang="en-US" sz="1400">
                <a:ea typeface="+mn-lt"/>
                <a:cs typeface="+mn-lt"/>
              </a:rPr>
              <a:t>Time-saving approach for algorithm selection</a:t>
            </a:r>
            <a:endParaRPr lang="en-US" sz="1400"/>
          </a:p>
          <a:p>
            <a:pPr marL="285750" indent="-285750">
              <a:lnSpc>
                <a:spcPct val="100000"/>
              </a:lnSpc>
              <a:buFont typeface="Arial"/>
              <a:buChar char="•"/>
            </a:pPr>
            <a:r>
              <a:rPr lang="en-US" sz="1400">
                <a:ea typeface="+mn-lt"/>
                <a:cs typeface="+mn-lt"/>
              </a:rPr>
              <a:t>Informed decision for model performance</a:t>
            </a:r>
            <a:endParaRPr lang="en-US" sz="1400"/>
          </a:p>
          <a:p>
            <a:pPr>
              <a:lnSpc>
                <a:spcPct val="100000"/>
              </a:lnSpc>
            </a:pPr>
            <a:endParaRPr lang="en-US" sz="1400">
              <a:latin typeface="Calibri"/>
              <a:cs typeface="Calibri"/>
            </a:endParaRPr>
          </a:p>
        </p:txBody>
      </p:sp>
      <p:cxnSp>
        <p:nvCxnSpPr>
          <p:cNvPr id="20"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6E62D1-696A-7D1D-E084-9DCB2538EE6E}"/>
              </a:ext>
            </a:extLst>
          </p:cNvPr>
          <p:cNvSpPr txBox="1"/>
          <p:nvPr/>
        </p:nvSpPr>
        <p:spPr>
          <a:xfrm>
            <a:off x="6422207" y="1256222"/>
            <a:ext cx="57649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Focusing on one group: group_26_41</a:t>
            </a:r>
          </a:p>
        </p:txBody>
      </p:sp>
      <p:pic>
        <p:nvPicPr>
          <p:cNvPr id="5" name="Picture 5" descr="Table&#10;&#10;Description automatically generated">
            <a:extLst>
              <a:ext uri="{FF2B5EF4-FFF2-40B4-BE49-F238E27FC236}">
                <a16:creationId xmlns:a16="http://schemas.microsoft.com/office/drawing/2014/main" id="{CA882CC5-7D0E-7CAD-5C69-89D4EB0E488D}"/>
              </a:ext>
            </a:extLst>
          </p:cNvPr>
          <p:cNvPicPr>
            <a:picLocks noChangeAspect="1"/>
          </p:cNvPicPr>
          <p:nvPr/>
        </p:nvPicPr>
        <p:blipFill>
          <a:blip r:embed="rId4"/>
          <a:stretch>
            <a:fillRect/>
          </a:stretch>
        </p:blipFill>
        <p:spPr>
          <a:xfrm>
            <a:off x="6870031" y="1830065"/>
            <a:ext cx="3936332" cy="4892318"/>
          </a:xfrm>
          <a:prstGeom prst="rect">
            <a:avLst/>
          </a:prstGeom>
        </p:spPr>
      </p:pic>
    </p:spTree>
    <p:extLst>
      <p:ext uri="{BB962C8B-B14F-4D97-AF65-F5344CB8AC3E}">
        <p14:creationId xmlns:p14="http://schemas.microsoft.com/office/powerpoint/2010/main" val="99532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Picture 347" descr="A picture containing background pattern&#10;&#10;Description automatically generated">
            <a:extLst>
              <a:ext uri="{FF2B5EF4-FFF2-40B4-BE49-F238E27FC236}">
                <a16:creationId xmlns:a16="http://schemas.microsoft.com/office/drawing/2014/main" id="{EB4773B6-8835-AE79-5C59-6D6816A9BE0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445" t="18779" r="-815" b="-346"/>
          <a:stretch/>
        </p:blipFill>
        <p:spPr>
          <a:xfrm>
            <a:off x="-366451" y="-59235"/>
            <a:ext cx="12690863" cy="7099749"/>
          </a:xfrm>
          <a:prstGeom prst="rect">
            <a:avLst/>
          </a:prstGeom>
        </p:spPr>
      </p:pic>
      <p:sp>
        <p:nvSpPr>
          <p:cNvPr id="2" name="Title 1">
            <a:extLst>
              <a:ext uri="{FF2B5EF4-FFF2-40B4-BE49-F238E27FC236}">
                <a16:creationId xmlns:a16="http://schemas.microsoft.com/office/drawing/2014/main" id="{21BBE3DF-183B-8F14-1E20-717F89E5B44D}"/>
              </a:ext>
            </a:extLst>
          </p:cNvPr>
          <p:cNvSpPr>
            <a:spLocks noGrp="1"/>
          </p:cNvSpPr>
          <p:nvPr>
            <p:ph type="title"/>
          </p:nvPr>
        </p:nvSpPr>
        <p:spPr>
          <a:xfrm>
            <a:off x="6704130" y="562175"/>
            <a:ext cx="4844451" cy="1640090"/>
          </a:xfrm>
        </p:spPr>
        <p:txBody>
          <a:bodyPr>
            <a:normAutofit/>
          </a:bodyPr>
          <a:lstStyle/>
          <a:p>
            <a:pPr>
              <a:spcBef>
                <a:spcPts val="0"/>
              </a:spcBef>
            </a:pPr>
            <a:r>
              <a:rPr lang="en-US" sz="3200" b="1">
                <a:solidFill>
                  <a:srgbClr val="FFFFFF"/>
                </a:solidFill>
                <a:latin typeface="Segoe UI"/>
                <a:cs typeface="Segoe UI"/>
              </a:rPr>
              <a:t> </a:t>
            </a:r>
            <a:r>
              <a:rPr lang="en-US" sz="4000" b="1">
                <a:solidFill>
                  <a:srgbClr val="FFFFFF"/>
                </a:solidFill>
                <a:latin typeface="Segoe UI"/>
                <a:cs typeface="Segoe UI"/>
              </a:rPr>
              <a:t>Machine Learning</a:t>
            </a:r>
            <a:endParaRPr lang="en-US" sz="4000" b="1">
              <a:solidFill>
                <a:srgbClr val="FFFFFF"/>
              </a:solidFill>
            </a:endParaRPr>
          </a:p>
        </p:txBody>
      </p:sp>
      <p:graphicFrame>
        <p:nvGraphicFramePr>
          <p:cNvPr id="9" name="Content Placeholder 2">
            <a:extLst>
              <a:ext uri="{FF2B5EF4-FFF2-40B4-BE49-F238E27FC236}">
                <a16:creationId xmlns:a16="http://schemas.microsoft.com/office/drawing/2014/main" id="{2B64CD53-0CAE-2950-6972-E98B0D42EF76}"/>
              </a:ext>
            </a:extLst>
          </p:cNvPr>
          <p:cNvGraphicFramePr>
            <a:graphicFrameLocks noGrp="1"/>
          </p:cNvGraphicFramePr>
          <p:nvPr>
            <p:ph idx="1"/>
            <p:extLst>
              <p:ext uri="{D42A27DB-BD31-4B8C-83A1-F6EECF244321}">
                <p14:modId xmlns:p14="http://schemas.microsoft.com/office/powerpoint/2010/main" val="2996740716"/>
              </p:ext>
            </p:extLst>
          </p:nvPr>
        </p:nvGraphicFramePr>
        <p:xfrm>
          <a:off x="139234" y="3879386"/>
          <a:ext cx="8584036" cy="19965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6" name="Picture 36" descr="Icon&#10;&#10;Description automatically generated">
            <a:extLst>
              <a:ext uri="{FF2B5EF4-FFF2-40B4-BE49-F238E27FC236}">
                <a16:creationId xmlns:a16="http://schemas.microsoft.com/office/drawing/2014/main" id="{38FFAF23-8D61-73E1-F2E2-794387B62B1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853402" y="3739353"/>
            <a:ext cx="2888876" cy="2282111"/>
          </a:xfrm>
          <a:prstGeom prst="rect">
            <a:avLst/>
          </a:prstGeom>
        </p:spPr>
      </p:pic>
    </p:spTree>
    <p:extLst>
      <p:ext uri="{BB962C8B-B14F-4D97-AF65-F5344CB8AC3E}">
        <p14:creationId xmlns:p14="http://schemas.microsoft.com/office/powerpoint/2010/main" val="1885069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1AF8B2F-5851-39DF-55F5-9A8A6E14A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652" y="4383221"/>
            <a:ext cx="2056267" cy="2058518"/>
          </a:xfrm>
          <a:prstGeom prst="rect">
            <a:avLst/>
          </a:prstGeom>
        </p:spPr>
      </p:pic>
      <p:sp>
        <p:nvSpPr>
          <p:cNvPr id="3" name="TextBox 1">
            <a:extLst>
              <a:ext uri="{FF2B5EF4-FFF2-40B4-BE49-F238E27FC236}">
                <a16:creationId xmlns:a16="http://schemas.microsoft.com/office/drawing/2014/main" id="{75A756C2-D9BD-F243-832E-35AF83FA92CA}"/>
              </a:ext>
            </a:extLst>
          </p:cNvPr>
          <p:cNvSpPr txBox="1"/>
          <p:nvPr/>
        </p:nvSpPr>
        <p:spPr>
          <a:xfrm>
            <a:off x="954185" y="856338"/>
            <a:ext cx="7341457" cy="537858"/>
          </a:xfrm>
          <a:prstGeom prst="rect">
            <a:avLst/>
          </a:prstGeom>
        </p:spPr>
        <p:txBody>
          <a:bodyPr rot="0" spcFirstLastPara="0" vert="horz" lIns="91440" tIns="45720" rIns="91440" bIns="45720" numCol="1" spcCol="0" rtlCol="0" fromWordArt="0" anchor="b" anchorCtr="0" forceAA="0" compatLnSpc="1">
            <a:prstTxWarp prst="textNoShape">
              <a:avLst/>
            </a:prstTxWarp>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ts val="600"/>
              </a:spcAft>
            </a:pPr>
            <a:r>
              <a:rPr lang="en-US" sz="4800" b="1">
                <a:latin typeface="+mj-lt"/>
                <a:ea typeface="+mj-ea"/>
                <a:cs typeface="+mj-cs"/>
              </a:rPr>
              <a:t>Decision Tree Classifier</a:t>
            </a:r>
            <a:endParaRPr lang="en-US" sz="4800">
              <a:latin typeface="+mj-lt"/>
              <a:ea typeface="+mj-ea"/>
              <a:cs typeface="+mj-cs"/>
            </a:endParaRPr>
          </a:p>
        </p:txBody>
      </p:sp>
      <p:pic>
        <p:nvPicPr>
          <p:cNvPr id="8" name="Picture 8">
            <a:extLst>
              <a:ext uri="{FF2B5EF4-FFF2-40B4-BE49-F238E27FC236}">
                <a16:creationId xmlns:a16="http://schemas.microsoft.com/office/drawing/2014/main" id="{B88105C3-A125-D3C7-03AA-B6DF1B368A49}"/>
              </a:ext>
            </a:extLst>
          </p:cNvPr>
          <p:cNvPicPr>
            <a:picLocks noChangeAspect="1"/>
          </p:cNvPicPr>
          <p:nvPr/>
        </p:nvPicPr>
        <p:blipFill>
          <a:blip r:embed="rId5"/>
          <a:stretch>
            <a:fillRect/>
          </a:stretch>
        </p:blipFill>
        <p:spPr>
          <a:xfrm>
            <a:off x="251178" y="1278238"/>
            <a:ext cx="11774310" cy="2311855"/>
          </a:xfrm>
          <a:prstGeom prst="rect">
            <a:avLst/>
          </a:prstGeom>
        </p:spPr>
      </p:pic>
      <p:pic>
        <p:nvPicPr>
          <p:cNvPr id="9" name="Picture 9" descr="Chart&#10;&#10;Description automatically generated">
            <a:extLst>
              <a:ext uri="{FF2B5EF4-FFF2-40B4-BE49-F238E27FC236}">
                <a16:creationId xmlns:a16="http://schemas.microsoft.com/office/drawing/2014/main" id="{18D2AC59-7DCE-AC8E-89F5-68784AF59F8E}"/>
              </a:ext>
            </a:extLst>
          </p:cNvPr>
          <p:cNvPicPr>
            <a:picLocks noChangeAspect="1"/>
          </p:cNvPicPr>
          <p:nvPr/>
        </p:nvPicPr>
        <p:blipFill>
          <a:blip r:embed="rId6"/>
          <a:stretch>
            <a:fillRect/>
          </a:stretch>
        </p:blipFill>
        <p:spPr>
          <a:xfrm>
            <a:off x="3921526" y="4383938"/>
            <a:ext cx="7793516" cy="2051451"/>
          </a:xfrm>
          <a:prstGeom prst="rect">
            <a:avLst/>
          </a:prstGeom>
        </p:spPr>
      </p:pic>
      <p:sp>
        <p:nvSpPr>
          <p:cNvPr id="10" name="TextBox 9">
            <a:extLst>
              <a:ext uri="{FF2B5EF4-FFF2-40B4-BE49-F238E27FC236}">
                <a16:creationId xmlns:a16="http://schemas.microsoft.com/office/drawing/2014/main" id="{68C9B534-478F-72D9-A2FF-65D191E21D8B}"/>
              </a:ext>
            </a:extLst>
          </p:cNvPr>
          <p:cNvSpPr txBox="1"/>
          <p:nvPr/>
        </p:nvSpPr>
        <p:spPr>
          <a:xfrm>
            <a:off x="423332" y="3661833"/>
            <a:ext cx="94571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classification accuracy was around 90%  for all age groups.</a:t>
            </a:r>
          </a:p>
          <a:p>
            <a:r>
              <a:rPr lang="en-US"/>
              <a:t>The highest accuracy is for  group_77_94 (</a:t>
            </a:r>
            <a:r>
              <a:rPr lang="en-US">
                <a:latin typeface="Bierstadt"/>
              </a:rPr>
              <a:t>Train Accuracy: 0.96581 | Test Accuracy: 0.93377)</a:t>
            </a:r>
            <a:r>
              <a:rPr lang="en-US"/>
              <a:t> </a:t>
            </a:r>
          </a:p>
        </p:txBody>
      </p:sp>
      <p:sp>
        <p:nvSpPr>
          <p:cNvPr id="5" name="TextBox 4">
            <a:extLst>
              <a:ext uri="{FF2B5EF4-FFF2-40B4-BE49-F238E27FC236}">
                <a16:creationId xmlns:a16="http://schemas.microsoft.com/office/drawing/2014/main" id="{8D734F2C-E71B-6A02-F613-7B4F72A1FAA1}"/>
              </a:ext>
            </a:extLst>
          </p:cNvPr>
          <p:cNvSpPr txBox="1"/>
          <p:nvPr/>
        </p:nvSpPr>
        <p:spPr>
          <a:xfrm>
            <a:off x="1077686" y="130628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Bierstadt"/>
              </a:rPr>
              <a:t>group_26_41</a:t>
            </a:r>
            <a:endParaRPr lang="en-US" b="1">
              <a:latin typeface="Bierstadt"/>
            </a:endParaRPr>
          </a:p>
        </p:txBody>
      </p:sp>
    </p:spTree>
    <p:extLst>
      <p:ext uri="{BB962C8B-B14F-4D97-AF65-F5344CB8AC3E}">
        <p14:creationId xmlns:p14="http://schemas.microsoft.com/office/powerpoint/2010/main" val="3236852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69900-0A9E-A5DB-3C15-ABE4A88D90D0}"/>
              </a:ext>
            </a:extLst>
          </p:cNvPr>
          <p:cNvSpPr txBox="1"/>
          <p:nvPr/>
        </p:nvSpPr>
        <p:spPr>
          <a:xfrm>
            <a:off x="946315" y="525729"/>
            <a:ext cx="4216273"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err="1">
                <a:solidFill>
                  <a:srgbClr val="000000"/>
                </a:solidFill>
                <a:latin typeface="Bierstadt"/>
                <a:ea typeface="+mn-lt"/>
                <a:cs typeface="Arial"/>
              </a:rPr>
              <a:t>LightGBM</a:t>
            </a:r>
            <a:r>
              <a:rPr lang="en-US" sz="3400" b="1">
                <a:solidFill>
                  <a:srgbClr val="000000"/>
                </a:solidFill>
                <a:latin typeface="Bierstadt"/>
                <a:ea typeface="+mn-lt"/>
                <a:cs typeface="Arial"/>
              </a:rPr>
              <a:t> Classifier</a:t>
            </a:r>
            <a:endParaRPr lang="en-US" sz="3400">
              <a:ea typeface="+mn-lt"/>
              <a:cs typeface="+mn-lt"/>
            </a:endParaRPr>
          </a:p>
        </p:txBody>
      </p:sp>
      <p:sp>
        <p:nvSpPr>
          <p:cNvPr id="13" name="TextBox 12">
            <a:extLst>
              <a:ext uri="{FF2B5EF4-FFF2-40B4-BE49-F238E27FC236}">
                <a16:creationId xmlns:a16="http://schemas.microsoft.com/office/drawing/2014/main" id="{73DA93E6-1C34-7CE7-9302-7EC6CA5E43AB}"/>
              </a:ext>
            </a:extLst>
          </p:cNvPr>
          <p:cNvSpPr txBox="1"/>
          <p:nvPr/>
        </p:nvSpPr>
        <p:spPr>
          <a:xfrm>
            <a:off x="3166753" y="29688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3" descr="Chart, treemap chart&#10;&#10;Description automatically generated">
            <a:extLst>
              <a:ext uri="{FF2B5EF4-FFF2-40B4-BE49-F238E27FC236}">
                <a16:creationId xmlns:a16="http://schemas.microsoft.com/office/drawing/2014/main" id="{CCD4C601-E6F9-C023-9E15-B04C2F7AE2D5}"/>
              </a:ext>
            </a:extLst>
          </p:cNvPr>
          <p:cNvPicPr>
            <a:picLocks noChangeAspect="1"/>
          </p:cNvPicPr>
          <p:nvPr/>
        </p:nvPicPr>
        <p:blipFill>
          <a:blip r:embed="rId3"/>
          <a:stretch>
            <a:fillRect/>
          </a:stretch>
        </p:blipFill>
        <p:spPr>
          <a:xfrm>
            <a:off x="1074948" y="1573808"/>
            <a:ext cx="6458582" cy="2348507"/>
          </a:xfrm>
          <a:prstGeom prst="rect">
            <a:avLst/>
          </a:prstGeom>
        </p:spPr>
      </p:pic>
      <p:sp>
        <p:nvSpPr>
          <p:cNvPr id="4" name="TextBox 3">
            <a:extLst>
              <a:ext uri="{FF2B5EF4-FFF2-40B4-BE49-F238E27FC236}">
                <a16:creationId xmlns:a16="http://schemas.microsoft.com/office/drawing/2014/main" id="{3642227F-CAAD-11D2-46AF-69C0B5CD9EE2}"/>
              </a:ext>
            </a:extLst>
          </p:cNvPr>
          <p:cNvSpPr txBox="1"/>
          <p:nvPr/>
        </p:nvSpPr>
        <p:spPr>
          <a:xfrm>
            <a:off x="6461842" y="1018548"/>
            <a:ext cx="55755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Bierstadt"/>
              </a:rPr>
              <a:t>Faster training speed and higher efficiency.</a:t>
            </a:r>
          </a:p>
          <a:p>
            <a:pPr>
              <a:buChar char="•"/>
            </a:pPr>
            <a:r>
              <a:rPr lang="en-US" sz="2000">
                <a:latin typeface="Bierstadt"/>
              </a:rPr>
              <a:t>Lower memory usage.</a:t>
            </a:r>
          </a:p>
          <a:p>
            <a:pPr>
              <a:buChar char="•"/>
            </a:pPr>
            <a:r>
              <a:rPr lang="en-US" sz="2000">
                <a:latin typeface="Bierstadt"/>
              </a:rPr>
              <a:t>Better accuracy.</a:t>
            </a:r>
          </a:p>
        </p:txBody>
      </p:sp>
      <p:sp>
        <p:nvSpPr>
          <p:cNvPr id="6" name="TextBox 5">
            <a:extLst>
              <a:ext uri="{FF2B5EF4-FFF2-40B4-BE49-F238E27FC236}">
                <a16:creationId xmlns:a16="http://schemas.microsoft.com/office/drawing/2014/main" id="{8D086227-7AAE-40BA-A3F5-D9EA96296E2A}"/>
              </a:ext>
            </a:extLst>
          </p:cNvPr>
          <p:cNvSpPr txBox="1"/>
          <p:nvPr/>
        </p:nvSpPr>
        <p:spPr>
          <a:xfrm>
            <a:off x="1077686" y="130628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Bierstadt"/>
              </a:rPr>
              <a:t>group_26_41</a:t>
            </a:r>
            <a:endParaRPr lang="en-US" b="1">
              <a:latin typeface="Bierstadt"/>
            </a:endParaRPr>
          </a:p>
        </p:txBody>
      </p:sp>
      <p:pic>
        <p:nvPicPr>
          <p:cNvPr id="7" name="Picture 7" descr="Chart&#10;&#10;Description automatically generated">
            <a:extLst>
              <a:ext uri="{FF2B5EF4-FFF2-40B4-BE49-F238E27FC236}">
                <a16:creationId xmlns:a16="http://schemas.microsoft.com/office/drawing/2014/main" id="{83EC27FD-6F21-D3CA-20FF-D6CE4A043F37}"/>
              </a:ext>
            </a:extLst>
          </p:cNvPr>
          <p:cNvPicPr>
            <a:picLocks noChangeAspect="1"/>
          </p:cNvPicPr>
          <p:nvPr/>
        </p:nvPicPr>
        <p:blipFill rotWithShape="1">
          <a:blip r:embed="rId4"/>
          <a:srcRect t="9375" b="-446"/>
          <a:stretch/>
        </p:blipFill>
        <p:spPr>
          <a:xfrm>
            <a:off x="1132114" y="4333351"/>
            <a:ext cx="6455228" cy="2425018"/>
          </a:xfrm>
          <a:prstGeom prst="rect">
            <a:avLst/>
          </a:prstGeom>
        </p:spPr>
      </p:pic>
      <p:sp>
        <p:nvSpPr>
          <p:cNvPr id="8" name="TextBox 7">
            <a:extLst>
              <a:ext uri="{FF2B5EF4-FFF2-40B4-BE49-F238E27FC236}">
                <a16:creationId xmlns:a16="http://schemas.microsoft.com/office/drawing/2014/main" id="{A5A06A28-36FB-5C44-0481-CB4F7CEE2658}"/>
              </a:ext>
            </a:extLst>
          </p:cNvPr>
          <p:cNvSpPr txBox="1"/>
          <p:nvPr/>
        </p:nvSpPr>
        <p:spPr>
          <a:xfrm>
            <a:off x="1132114" y="401682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Bierstadt"/>
              </a:rPr>
              <a:t>group_77_94</a:t>
            </a:r>
            <a:endParaRPr lang="en-US" b="1">
              <a:latin typeface="Bierstadt"/>
            </a:endParaRPr>
          </a:p>
        </p:txBody>
      </p:sp>
      <p:sp>
        <p:nvSpPr>
          <p:cNvPr id="9" name="TextBox 8">
            <a:extLst>
              <a:ext uri="{FF2B5EF4-FFF2-40B4-BE49-F238E27FC236}">
                <a16:creationId xmlns:a16="http://schemas.microsoft.com/office/drawing/2014/main" id="{544D3C2F-0B5A-63CF-AC3A-9DF097430809}"/>
              </a:ext>
            </a:extLst>
          </p:cNvPr>
          <p:cNvSpPr txBox="1"/>
          <p:nvPr/>
        </p:nvSpPr>
        <p:spPr>
          <a:xfrm>
            <a:off x="7636328" y="478427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Overfitting</a:t>
            </a:r>
          </a:p>
        </p:txBody>
      </p:sp>
      <p:sp>
        <p:nvSpPr>
          <p:cNvPr id="10" name="TextBox 9">
            <a:extLst>
              <a:ext uri="{FF2B5EF4-FFF2-40B4-BE49-F238E27FC236}">
                <a16:creationId xmlns:a16="http://schemas.microsoft.com/office/drawing/2014/main" id="{B7512CD6-04CC-552A-768E-08352C93AD99}"/>
              </a:ext>
            </a:extLst>
          </p:cNvPr>
          <p:cNvSpPr txBox="1"/>
          <p:nvPr/>
        </p:nvSpPr>
        <p:spPr>
          <a:xfrm>
            <a:off x="7630885" y="5246914"/>
            <a:ext cx="4180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reasons: training data size is too small </a:t>
            </a:r>
          </a:p>
        </p:txBody>
      </p:sp>
    </p:spTree>
    <p:extLst>
      <p:ext uri="{BB962C8B-B14F-4D97-AF65-F5344CB8AC3E}">
        <p14:creationId xmlns:p14="http://schemas.microsoft.com/office/powerpoint/2010/main" val="1087545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w angle view of modern skyscrapers rising straight up against a dramatic sky">
            <a:extLst>
              <a:ext uri="{FF2B5EF4-FFF2-40B4-BE49-F238E27FC236}">
                <a16:creationId xmlns:a16="http://schemas.microsoft.com/office/drawing/2014/main" id="{F74F811A-AEFC-9E79-5C0C-22B133B477C3}"/>
              </a:ext>
            </a:extLst>
          </p:cNvPr>
          <p:cNvPicPr>
            <a:picLocks noChangeAspect="1"/>
          </p:cNvPicPr>
          <p:nvPr/>
        </p:nvPicPr>
        <p:blipFill rotWithShape="1">
          <a:blip r:embed="rId3"/>
          <a:srcRect l="11056" r="26987" b="-4"/>
          <a:stretch/>
        </p:blipFill>
        <p:spPr>
          <a:xfrm>
            <a:off x="-1" y="-2"/>
            <a:ext cx="6374929" cy="6858002"/>
          </a:xfrm>
          <a:prstGeom prst="rect">
            <a:avLst/>
          </a:prstGeom>
        </p:spPr>
      </p:pic>
      <p:sp>
        <p:nvSpPr>
          <p:cNvPr id="3" name="Title 1">
            <a:extLst>
              <a:ext uri="{FF2B5EF4-FFF2-40B4-BE49-F238E27FC236}">
                <a16:creationId xmlns:a16="http://schemas.microsoft.com/office/drawing/2014/main" id="{0A971AF6-600A-F451-38BA-A8865292AEED}"/>
              </a:ext>
            </a:extLst>
          </p:cNvPr>
          <p:cNvSpPr txBox="1">
            <a:spLocks/>
          </p:cNvSpPr>
          <p:nvPr/>
        </p:nvSpPr>
        <p:spPr>
          <a:xfrm>
            <a:off x="6839382" y="361696"/>
            <a:ext cx="3968783" cy="295738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spcAft>
                <a:spcPts val="600"/>
              </a:spcAft>
            </a:pPr>
            <a:r>
              <a:rPr lang="en-US" sz="3400" b="1">
                <a:latin typeface="+mn-lt"/>
                <a:ea typeface="+mn-ea"/>
                <a:cs typeface="+mn-cs"/>
              </a:rPr>
              <a:t>How to deal with </a:t>
            </a:r>
          </a:p>
          <a:p>
            <a:pPr>
              <a:spcAft>
                <a:spcPts val="600"/>
              </a:spcAft>
            </a:pPr>
            <a:r>
              <a:rPr lang="en-US" sz="3400" b="1">
                <a:latin typeface="+mn-lt"/>
                <a:ea typeface="+mn-ea"/>
                <a:cs typeface="+mn-cs"/>
              </a:rPr>
              <a:t>High Demand in Aviation Industry:</a:t>
            </a:r>
          </a:p>
          <a:p>
            <a:pPr>
              <a:spcAft>
                <a:spcPts val="600"/>
              </a:spcAft>
            </a:pPr>
            <a:r>
              <a:rPr lang="en-US" sz="3400" b="1">
                <a:latin typeface="+mn-lt"/>
                <a:ea typeface="+mn-ea"/>
                <a:cs typeface="+mn-cs"/>
              </a:rPr>
              <a:t>Post Pandemic Travel Trends</a:t>
            </a:r>
          </a:p>
        </p:txBody>
      </p:sp>
      <p:cxnSp>
        <p:nvCxnSpPr>
          <p:cNvPr id="30" name="Straight Connector 29">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A2FCC7-4CF4-209A-093D-F271EAE05829}"/>
              </a:ext>
            </a:extLst>
          </p:cNvPr>
          <p:cNvSpPr txBox="1"/>
          <p:nvPr/>
        </p:nvSpPr>
        <p:spPr>
          <a:xfrm>
            <a:off x="2409099" y="784296"/>
            <a:ext cx="25275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sz="3200" b="1">
                <a:solidFill>
                  <a:srgbClr val="FFFFFF"/>
                </a:solidFill>
                <a:ea typeface="+mn-lt"/>
                <a:cs typeface="+mn-lt"/>
              </a:rPr>
              <a:t>Introduction</a:t>
            </a:r>
            <a:endParaRPr lang="en-US" sz="3200" b="1">
              <a:solidFill>
                <a:srgbClr val="FFFFFF"/>
              </a:solidFill>
            </a:endParaRPr>
          </a:p>
        </p:txBody>
      </p:sp>
      <p:pic>
        <p:nvPicPr>
          <p:cNvPr id="2" name="Picture 3" descr="Chart, bar chart&#10;&#10;Description automatically generated">
            <a:extLst>
              <a:ext uri="{FF2B5EF4-FFF2-40B4-BE49-F238E27FC236}">
                <a16:creationId xmlns:a16="http://schemas.microsoft.com/office/drawing/2014/main" id="{BE4AFC8F-A245-D93A-7CF3-9F3C92B20B9D}"/>
              </a:ext>
            </a:extLst>
          </p:cNvPr>
          <p:cNvPicPr>
            <a:picLocks noChangeAspect="1"/>
          </p:cNvPicPr>
          <p:nvPr/>
        </p:nvPicPr>
        <p:blipFill>
          <a:blip r:embed="rId4"/>
          <a:stretch>
            <a:fillRect/>
          </a:stretch>
        </p:blipFill>
        <p:spPr>
          <a:xfrm>
            <a:off x="6547022" y="3425665"/>
            <a:ext cx="4482859" cy="3144238"/>
          </a:xfrm>
          <a:prstGeom prst="rect">
            <a:avLst/>
          </a:prstGeom>
        </p:spPr>
      </p:pic>
    </p:spTree>
    <p:extLst>
      <p:ext uri="{BB962C8B-B14F-4D97-AF65-F5344CB8AC3E}">
        <p14:creationId xmlns:p14="http://schemas.microsoft.com/office/powerpoint/2010/main" val="807793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8035A-24C1-B3F4-1D86-33B4EFFE636A}"/>
              </a:ext>
            </a:extLst>
          </p:cNvPr>
          <p:cNvSpPr txBox="1"/>
          <p:nvPr/>
        </p:nvSpPr>
        <p:spPr>
          <a:xfrm>
            <a:off x="1072056" y="699813"/>
            <a:ext cx="9398249" cy="113877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400" b="1">
                <a:latin typeface="Bierstadt"/>
              </a:rPr>
              <a:t>After Cross-Validation Grid Search -</a:t>
            </a:r>
          </a:p>
          <a:p>
            <a:r>
              <a:rPr lang="en-US" sz="3400" b="1">
                <a:latin typeface="Bierstadt"/>
              </a:rPr>
              <a:t>Random Forest with best hyperparameter</a:t>
            </a:r>
            <a:endParaRPr lang="en-US" sz="3400">
              <a:ea typeface="+mn-lt"/>
              <a:cs typeface="+mn-lt"/>
            </a:endParaRPr>
          </a:p>
        </p:txBody>
      </p:sp>
      <p:pic>
        <p:nvPicPr>
          <p:cNvPr id="3" name="Picture 3" descr="Chart, treemap chart&#10;&#10;Description automatically generated">
            <a:extLst>
              <a:ext uri="{FF2B5EF4-FFF2-40B4-BE49-F238E27FC236}">
                <a16:creationId xmlns:a16="http://schemas.microsoft.com/office/drawing/2014/main" id="{D99F1B1F-E3DC-3F3C-6E40-47E4614764A3}"/>
              </a:ext>
            </a:extLst>
          </p:cNvPr>
          <p:cNvPicPr>
            <a:picLocks noChangeAspect="1"/>
          </p:cNvPicPr>
          <p:nvPr/>
        </p:nvPicPr>
        <p:blipFill>
          <a:blip r:embed="rId3"/>
          <a:stretch>
            <a:fillRect/>
          </a:stretch>
        </p:blipFill>
        <p:spPr>
          <a:xfrm>
            <a:off x="2211279" y="3612165"/>
            <a:ext cx="7761111" cy="2889170"/>
          </a:xfrm>
          <a:prstGeom prst="rect">
            <a:avLst/>
          </a:prstGeom>
        </p:spPr>
      </p:pic>
      <p:graphicFrame>
        <p:nvGraphicFramePr>
          <p:cNvPr id="4" name="Table 4">
            <a:extLst>
              <a:ext uri="{FF2B5EF4-FFF2-40B4-BE49-F238E27FC236}">
                <a16:creationId xmlns:a16="http://schemas.microsoft.com/office/drawing/2014/main" id="{0D0E4FA7-F4D8-F7F9-42FD-2282835D311B}"/>
              </a:ext>
            </a:extLst>
          </p:cNvPr>
          <p:cNvGraphicFramePr>
            <a:graphicFrameLocks noGrp="1"/>
          </p:cNvGraphicFramePr>
          <p:nvPr>
            <p:extLst>
              <p:ext uri="{D42A27DB-BD31-4B8C-83A1-F6EECF244321}">
                <p14:modId xmlns:p14="http://schemas.microsoft.com/office/powerpoint/2010/main" val="2939344693"/>
              </p:ext>
            </p:extLst>
          </p:nvPr>
        </p:nvGraphicFramePr>
        <p:xfrm>
          <a:off x="76200" y="1730828"/>
          <a:ext cx="12169240" cy="1747157"/>
        </p:xfrm>
        <a:graphic>
          <a:graphicData uri="http://schemas.openxmlformats.org/drawingml/2006/table">
            <a:tbl>
              <a:tblPr firstRow="1" bandRow="1">
                <a:tableStyleId>{5C22544A-7EE6-4342-B048-85BDC9FD1C3A}</a:tableStyleId>
              </a:tblPr>
              <a:tblGrid>
                <a:gridCol w="1521155">
                  <a:extLst>
                    <a:ext uri="{9D8B030D-6E8A-4147-A177-3AD203B41FA5}">
                      <a16:colId xmlns:a16="http://schemas.microsoft.com/office/drawing/2014/main" val="2309259950"/>
                    </a:ext>
                  </a:extLst>
                </a:gridCol>
                <a:gridCol w="1521155">
                  <a:extLst>
                    <a:ext uri="{9D8B030D-6E8A-4147-A177-3AD203B41FA5}">
                      <a16:colId xmlns:a16="http://schemas.microsoft.com/office/drawing/2014/main" val="2464648824"/>
                    </a:ext>
                  </a:extLst>
                </a:gridCol>
                <a:gridCol w="1521155">
                  <a:extLst>
                    <a:ext uri="{9D8B030D-6E8A-4147-A177-3AD203B41FA5}">
                      <a16:colId xmlns:a16="http://schemas.microsoft.com/office/drawing/2014/main" val="1077976444"/>
                    </a:ext>
                  </a:extLst>
                </a:gridCol>
                <a:gridCol w="1521155">
                  <a:extLst>
                    <a:ext uri="{9D8B030D-6E8A-4147-A177-3AD203B41FA5}">
                      <a16:colId xmlns:a16="http://schemas.microsoft.com/office/drawing/2014/main" val="1794934910"/>
                    </a:ext>
                  </a:extLst>
                </a:gridCol>
                <a:gridCol w="1521155">
                  <a:extLst>
                    <a:ext uri="{9D8B030D-6E8A-4147-A177-3AD203B41FA5}">
                      <a16:colId xmlns:a16="http://schemas.microsoft.com/office/drawing/2014/main" val="2579532708"/>
                    </a:ext>
                  </a:extLst>
                </a:gridCol>
                <a:gridCol w="1521155">
                  <a:extLst>
                    <a:ext uri="{9D8B030D-6E8A-4147-A177-3AD203B41FA5}">
                      <a16:colId xmlns:a16="http://schemas.microsoft.com/office/drawing/2014/main" val="955426871"/>
                    </a:ext>
                  </a:extLst>
                </a:gridCol>
                <a:gridCol w="1521155">
                  <a:extLst>
                    <a:ext uri="{9D8B030D-6E8A-4147-A177-3AD203B41FA5}">
                      <a16:colId xmlns:a16="http://schemas.microsoft.com/office/drawing/2014/main" val="1759936155"/>
                    </a:ext>
                  </a:extLst>
                </a:gridCol>
                <a:gridCol w="1521155">
                  <a:extLst>
                    <a:ext uri="{9D8B030D-6E8A-4147-A177-3AD203B41FA5}">
                      <a16:colId xmlns:a16="http://schemas.microsoft.com/office/drawing/2014/main" val="2570944231"/>
                    </a:ext>
                  </a:extLst>
                </a:gridCol>
              </a:tblGrid>
              <a:tr h="277801">
                <a:tc>
                  <a:txBody>
                    <a:bodyPr/>
                    <a:lstStyle/>
                    <a:p>
                      <a:pPr lvl="0">
                        <a:buNone/>
                      </a:pPr>
                      <a:endParaRPr lang="en-US"/>
                    </a:p>
                  </a:txBody>
                  <a:tcPr/>
                </a:tc>
                <a:tc>
                  <a:txBody>
                    <a:bodyPr/>
                    <a:lstStyle/>
                    <a:p>
                      <a:pPr lvl="0">
                        <a:buNone/>
                      </a:pPr>
                      <a:r>
                        <a:rPr lang="en-US" sz="1800" b="0" i="0" u="none" strike="noStrike" noProof="0">
                          <a:solidFill>
                            <a:srgbClr val="000000"/>
                          </a:solidFill>
                          <a:latin typeface="Bierstadt"/>
                        </a:rPr>
                        <a:t>group_0_9</a:t>
                      </a:r>
                      <a:endParaRPr lang="en-US"/>
                    </a:p>
                  </a:txBody>
                  <a:tcPr/>
                </a:tc>
                <a:tc>
                  <a:txBody>
                    <a:bodyPr/>
                    <a:lstStyle/>
                    <a:p>
                      <a:pPr lvl="0">
                        <a:buNone/>
                      </a:pPr>
                      <a:r>
                        <a:rPr lang="en-US" sz="1800" b="0" i="0" u="none" strike="noStrike" noProof="0">
                          <a:solidFill>
                            <a:srgbClr val="000000"/>
                          </a:solidFill>
                          <a:latin typeface="Bierstadt"/>
                        </a:rPr>
                        <a:t>group_10_25</a:t>
                      </a:r>
                      <a:endParaRPr lang="en-US"/>
                    </a:p>
                  </a:txBody>
                  <a:tcPr/>
                </a:tc>
                <a:tc>
                  <a:txBody>
                    <a:bodyPr/>
                    <a:lstStyle/>
                    <a:p>
                      <a:pPr lvl="0">
                        <a:buNone/>
                      </a:pPr>
                      <a:r>
                        <a:rPr lang="en-US" sz="1800" b="0" i="0" u="none" strike="noStrike" noProof="0">
                          <a:solidFill>
                            <a:srgbClr val="000000"/>
                          </a:solidFill>
                          <a:latin typeface="Bierstadt"/>
                        </a:rPr>
                        <a:t>group_26_41</a:t>
                      </a:r>
                      <a:endParaRPr lang="en-US"/>
                    </a:p>
                  </a:txBody>
                  <a:tcPr/>
                </a:tc>
                <a:tc>
                  <a:txBody>
                    <a:bodyPr/>
                    <a:lstStyle/>
                    <a:p>
                      <a:pPr lvl="0">
                        <a:buNone/>
                      </a:pPr>
                      <a:r>
                        <a:rPr lang="en-US" sz="1800" b="0" i="0" u="none" strike="noStrike" noProof="0">
                          <a:solidFill>
                            <a:srgbClr val="000000"/>
                          </a:solidFill>
                          <a:latin typeface="Bierstadt"/>
                        </a:rPr>
                        <a:t>group_42_57</a:t>
                      </a:r>
                      <a:endParaRPr lang="en-US"/>
                    </a:p>
                  </a:txBody>
                  <a:tcPr/>
                </a:tc>
                <a:tc>
                  <a:txBody>
                    <a:bodyPr/>
                    <a:lstStyle/>
                    <a:p>
                      <a:pPr lvl="0">
                        <a:buNone/>
                      </a:pPr>
                      <a:r>
                        <a:rPr lang="en-US" sz="1800" b="0" i="0" u="none" strike="noStrike" noProof="0">
                          <a:solidFill>
                            <a:srgbClr val="000000"/>
                          </a:solidFill>
                          <a:latin typeface="Bierstadt"/>
                        </a:rPr>
                        <a:t>group_58_67</a:t>
                      </a:r>
                      <a:endParaRPr lang="en-US"/>
                    </a:p>
                  </a:txBody>
                  <a:tcPr/>
                </a:tc>
                <a:tc>
                  <a:txBody>
                    <a:bodyPr/>
                    <a:lstStyle/>
                    <a:p>
                      <a:pPr lvl="0">
                        <a:buNone/>
                      </a:pPr>
                      <a:r>
                        <a:rPr lang="en-US" sz="1800" b="0" i="0" u="none" strike="noStrike" noProof="0">
                          <a:solidFill>
                            <a:srgbClr val="000000"/>
                          </a:solidFill>
                          <a:latin typeface="Bierstadt"/>
                        </a:rPr>
                        <a:t>group_68_76</a:t>
                      </a:r>
                      <a:endParaRPr lang="en-US"/>
                    </a:p>
                  </a:txBody>
                  <a:tcPr/>
                </a:tc>
                <a:tc>
                  <a:txBody>
                    <a:bodyPr/>
                    <a:lstStyle/>
                    <a:p>
                      <a:pPr lvl="0">
                        <a:buNone/>
                      </a:pPr>
                      <a:r>
                        <a:rPr lang="en-US" sz="1800" b="0" i="0" u="none" strike="noStrike" noProof="0">
                          <a:solidFill>
                            <a:srgbClr val="000000"/>
                          </a:solidFill>
                          <a:latin typeface="Bierstadt"/>
                        </a:rPr>
                        <a:t>group_77_94</a:t>
                      </a:r>
                      <a:endParaRPr lang="en-US"/>
                    </a:p>
                  </a:txBody>
                  <a:tcPr/>
                </a:tc>
                <a:extLst>
                  <a:ext uri="{0D108BD9-81ED-4DB2-BD59-A6C34878D82A}">
                    <a16:rowId xmlns:a16="http://schemas.microsoft.com/office/drawing/2014/main" val="2419308111"/>
                  </a:ext>
                </a:extLst>
              </a:tr>
              <a:tr h="277801">
                <a:tc>
                  <a:txBody>
                    <a:bodyPr/>
                    <a:lstStyle/>
                    <a:p>
                      <a:pPr lvl="0">
                        <a:buNone/>
                      </a:pPr>
                      <a:r>
                        <a:rPr lang="en-US" sz="1800" b="0" i="0" u="none" strike="noStrike" noProof="0" err="1">
                          <a:solidFill>
                            <a:schemeClr val="tx1"/>
                          </a:solidFill>
                          <a:latin typeface="Bierstadt"/>
                        </a:rPr>
                        <a:t>n_estimators</a:t>
                      </a:r>
                      <a:endParaRPr lang="en-US" err="1">
                        <a:solidFill>
                          <a:schemeClr val="tx1"/>
                        </a:solidFill>
                      </a:endParaRPr>
                    </a:p>
                  </a:txBody>
                  <a:tcPr/>
                </a:tc>
                <a:tc>
                  <a:txBody>
                    <a:bodyPr/>
                    <a:lstStyle/>
                    <a:p>
                      <a:r>
                        <a:rPr lang="en-US"/>
                        <a:t>500</a:t>
                      </a:r>
                    </a:p>
                  </a:txBody>
                  <a:tcPr/>
                </a:tc>
                <a:tc>
                  <a:txBody>
                    <a:bodyPr/>
                    <a:lstStyle/>
                    <a:p>
                      <a:r>
                        <a:rPr lang="en-US"/>
                        <a:t>900</a:t>
                      </a:r>
                    </a:p>
                  </a:txBody>
                  <a:tcPr/>
                </a:tc>
                <a:tc>
                  <a:txBody>
                    <a:bodyPr/>
                    <a:lstStyle/>
                    <a:p>
                      <a:r>
                        <a:rPr lang="en-US"/>
                        <a:t>600</a:t>
                      </a:r>
                    </a:p>
                  </a:txBody>
                  <a:tcPr/>
                </a:tc>
                <a:tc>
                  <a:txBody>
                    <a:bodyPr/>
                    <a:lstStyle/>
                    <a:p>
                      <a:r>
                        <a:rPr lang="en-US"/>
                        <a:t>600</a:t>
                      </a:r>
                    </a:p>
                  </a:txBody>
                  <a:tcPr/>
                </a:tc>
                <a:tc>
                  <a:txBody>
                    <a:bodyPr/>
                    <a:lstStyle/>
                    <a:p>
                      <a:r>
                        <a:rPr lang="en-US"/>
                        <a:t>1000</a:t>
                      </a:r>
                    </a:p>
                  </a:txBody>
                  <a:tcPr/>
                </a:tc>
                <a:tc>
                  <a:txBody>
                    <a:bodyPr/>
                    <a:lstStyle/>
                    <a:p>
                      <a:r>
                        <a:rPr lang="en-US"/>
                        <a:t>1000</a:t>
                      </a:r>
                    </a:p>
                  </a:txBody>
                  <a:tcPr/>
                </a:tc>
                <a:tc>
                  <a:txBody>
                    <a:bodyPr/>
                    <a:lstStyle/>
                    <a:p>
                      <a:r>
                        <a:rPr lang="en-US"/>
                        <a:t>600</a:t>
                      </a:r>
                    </a:p>
                  </a:txBody>
                  <a:tcPr/>
                </a:tc>
                <a:extLst>
                  <a:ext uri="{0D108BD9-81ED-4DB2-BD59-A6C34878D82A}">
                    <a16:rowId xmlns:a16="http://schemas.microsoft.com/office/drawing/2014/main" val="4142630583"/>
                  </a:ext>
                </a:extLst>
              </a:tr>
              <a:tr h="375557">
                <a:tc>
                  <a:txBody>
                    <a:bodyPr/>
                    <a:lstStyle/>
                    <a:p>
                      <a:pPr lvl="0" algn="l">
                        <a:lnSpc>
                          <a:spcPct val="100000"/>
                        </a:lnSpc>
                        <a:spcBef>
                          <a:spcPts val="0"/>
                        </a:spcBef>
                        <a:spcAft>
                          <a:spcPts val="0"/>
                        </a:spcAft>
                        <a:buNone/>
                      </a:pPr>
                      <a:r>
                        <a:rPr lang="en-US" sz="1800" b="0" i="0" u="none" strike="noStrike" noProof="0" err="1">
                          <a:solidFill>
                            <a:schemeClr val="tx1"/>
                          </a:solidFill>
                          <a:latin typeface="Bierstadt"/>
                        </a:rPr>
                        <a:t>max_depth</a:t>
                      </a:r>
                      <a:endParaRPr lang="en-US" err="1"/>
                    </a:p>
                  </a:txBody>
                  <a:tcPr/>
                </a:tc>
                <a:tc>
                  <a:txBody>
                    <a:bodyPr/>
                    <a:lstStyle/>
                    <a:p>
                      <a:r>
                        <a:rPr lang="en-US"/>
                        <a:t>14</a:t>
                      </a:r>
                    </a:p>
                  </a:txBody>
                  <a:tcPr/>
                </a:tc>
                <a:tc>
                  <a:txBody>
                    <a:bodyPr/>
                    <a:lstStyle/>
                    <a:p>
                      <a:r>
                        <a:rPr lang="en-US"/>
                        <a:t>14</a:t>
                      </a:r>
                    </a:p>
                  </a:txBody>
                  <a:tcPr/>
                </a:tc>
                <a:tc>
                  <a:txBody>
                    <a:bodyPr/>
                    <a:lstStyle/>
                    <a:p>
                      <a:r>
                        <a:rPr lang="en-US"/>
                        <a:t>14</a:t>
                      </a:r>
                    </a:p>
                  </a:txBody>
                  <a:tcPr/>
                </a:tc>
                <a:tc>
                  <a:txBody>
                    <a:bodyPr/>
                    <a:lstStyle/>
                    <a:p>
                      <a:r>
                        <a:rPr lang="en-US"/>
                        <a:t>14</a:t>
                      </a:r>
                    </a:p>
                  </a:txBody>
                  <a:tcPr/>
                </a:tc>
                <a:tc>
                  <a:txBody>
                    <a:bodyPr/>
                    <a:lstStyle/>
                    <a:p>
                      <a:r>
                        <a:rPr lang="en-US"/>
                        <a:t>14</a:t>
                      </a:r>
                    </a:p>
                  </a:txBody>
                  <a:tcPr/>
                </a:tc>
                <a:tc>
                  <a:txBody>
                    <a:bodyPr/>
                    <a:lstStyle/>
                    <a:p>
                      <a:r>
                        <a:rPr lang="en-US"/>
                        <a:t>14</a:t>
                      </a:r>
                    </a:p>
                  </a:txBody>
                  <a:tcPr/>
                </a:tc>
                <a:tc>
                  <a:txBody>
                    <a:bodyPr/>
                    <a:lstStyle/>
                    <a:p>
                      <a:r>
                        <a:rPr lang="en-US"/>
                        <a:t>13</a:t>
                      </a:r>
                    </a:p>
                  </a:txBody>
                  <a:tcPr/>
                </a:tc>
                <a:extLst>
                  <a:ext uri="{0D108BD9-81ED-4DB2-BD59-A6C34878D82A}">
                    <a16:rowId xmlns:a16="http://schemas.microsoft.com/office/drawing/2014/main" val="400813173"/>
                  </a:ext>
                </a:extLst>
              </a:tr>
              <a:tr h="620888">
                <a:tc>
                  <a:txBody>
                    <a:bodyPr/>
                    <a:lstStyle/>
                    <a:p>
                      <a:pPr lvl="0" algn="l">
                        <a:lnSpc>
                          <a:spcPct val="100000"/>
                        </a:lnSpc>
                        <a:spcBef>
                          <a:spcPts val="0"/>
                        </a:spcBef>
                        <a:spcAft>
                          <a:spcPts val="0"/>
                        </a:spcAft>
                        <a:buNone/>
                      </a:pPr>
                      <a:r>
                        <a:rPr lang="en-US" sz="1800" b="0" i="0" u="none" strike="noStrike" noProof="0" err="1">
                          <a:solidFill>
                            <a:schemeClr val="tx1"/>
                          </a:solidFill>
                          <a:latin typeface="Bierstadt"/>
                        </a:rPr>
                        <a:t>best_score</a:t>
                      </a:r>
                      <a:endParaRPr lang="en-US" err="1"/>
                    </a:p>
                  </a:txBody>
                  <a:tcPr/>
                </a:tc>
                <a:tc>
                  <a:txBody>
                    <a:bodyPr/>
                    <a:lstStyle/>
                    <a:p>
                      <a:pPr lvl="0">
                        <a:buNone/>
                      </a:pPr>
                      <a:r>
                        <a:rPr lang="en-US" sz="1800" b="0" i="0" u="none" strike="noStrike" noProof="0">
                          <a:solidFill>
                            <a:srgbClr val="000000"/>
                          </a:solidFill>
                          <a:latin typeface="Bierstadt"/>
                        </a:rPr>
                        <a:t>0.95480</a:t>
                      </a:r>
                      <a:endParaRPr lang="en-US"/>
                    </a:p>
                  </a:txBody>
                  <a:tcPr/>
                </a:tc>
                <a:tc>
                  <a:txBody>
                    <a:bodyPr/>
                    <a:lstStyle/>
                    <a:p>
                      <a:pPr lvl="0">
                        <a:buNone/>
                      </a:pPr>
                      <a:r>
                        <a:rPr lang="en-US" sz="1800" b="0" i="0" u="none" strike="noStrike" noProof="0">
                          <a:solidFill>
                            <a:srgbClr val="000000"/>
                          </a:solidFill>
                          <a:latin typeface="Bierstadt"/>
                        </a:rPr>
                        <a:t>0.91838</a:t>
                      </a: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Bierstadt"/>
                        </a:rPr>
                        <a:t>0.93663</a:t>
                      </a:r>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Bierstadt"/>
                        </a:rPr>
                        <a:t>0.95649</a:t>
                      </a:r>
                    </a:p>
                    <a:p>
                      <a:pPr lvl="0">
                        <a:buNone/>
                      </a:pPr>
                      <a:endParaRPr lang="en-US"/>
                    </a:p>
                  </a:txBody>
                  <a:tcPr/>
                </a:tc>
                <a:tc>
                  <a:txBody>
                    <a:bodyPr/>
                    <a:lstStyle/>
                    <a:p>
                      <a:pPr lvl="0">
                        <a:buNone/>
                      </a:pPr>
                      <a:r>
                        <a:rPr lang="en-US" sz="1800" b="0" i="0" u="none" strike="noStrike" noProof="0">
                          <a:solidFill>
                            <a:srgbClr val="000000"/>
                          </a:solidFill>
                          <a:latin typeface="Bierstadt"/>
                        </a:rPr>
                        <a:t>0.96116</a:t>
                      </a: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Bierstadt"/>
                        </a:rPr>
                        <a:t>0.96315</a:t>
                      </a:r>
                    </a:p>
                    <a:p>
                      <a:pPr lvl="0">
                        <a:buNone/>
                      </a:pP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Bierstadt"/>
                        </a:rPr>
                        <a:t>0.94298</a:t>
                      </a:r>
                    </a:p>
                  </a:txBody>
                  <a:tcPr/>
                </a:tc>
                <a:extLst>
                  <a:ext uri="{0D108BD9-81ED-4DB2-BD59-A6C34878D82A}">
                    <a16:rowId xmlns:a16="http://schemas.microsoft.com/office/drawing/2014/main" val="1693303189"/>
                  </a:ext>
                </a:extLst>
              </a:tr>
            </a:tbl>
          </a:graphicData>
        </a:graphic>
      </p:graphicFrame>
      <p:sp>
        <p:nvSpPr>
          <p:cNvPr id="5" name="TextBox 4">
            <a:extLst>
              <a:ext uri="{FF2B5EF4-FFF2-40B4-BE49-F238E27FC236}">
                <a16:creationId xmlns:a16="http://schemas.microsoft.com/office/drawing/2014/main" id="{EBFB2D2A-196B-DDD8-0A76-A7D52159C219}"/>
              </a:ext>
            </a:extLst>
          </p:cNvPr>
          <p:cNvSpPr txBox="1"/>
          <p:nvPr/>
        </p:nvSpPr>
        <p:spPr>
          <a:xfrm>
            <a:off x="299357" y="37555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group_26_41:</a:t>
            </a:r>
          </a:p>
        </p:txBody>
      </p:sp>
    </p:spTree>
    <p:extLst>
      <p:ext uri="{BB962C8B-B14F-4D97-AF65-F5344CB8AC3E}">
        <p14:creationId xmlns:p14="http://schemas.microsoft.com/office/powerpoint/2010/main" val="3948706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Slide Background">
            <a:extLst>
              <a:ext uri="{FF2B5EF4-FFF2-40B4-BE49-F238E27FC236}">
                <a16:creationId xmlns:a16="http://schemas.microsoft.com/office/drawing/2014/main" id="{F29C4816-CB21-420B-9EB4-9E5671387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4" name="Rectangle 43">
            <a:extLst>
              <a:ext uri="{FF2B5EF4-FFF2-40B4-BE49-F238E27FC236}">
                <a16:creationId xmlns:a16="http://schemas.microsoft.com/office/drawing/2014/main" id="{E82F361B-984A-43B6-AFE8-1F1439428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99"/>
            <a:ext cx="12191999" cy="3390300"/>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15ED5F-9B65-7958-5EC9-86027392BD90}"/>
              </a:ext>
            </a:extLst>
          </p:cNvPr>
          <p:cNvSpPr txBox="1"/>
          <p:nvPr/>
        </p:nvSpPr>
        <p:spPr>
          <a:xfrm>
            <a:off x="598515" y="837211"/>
            <a:ext cx="4697303" cy="202201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a:latin typeface="+mj-lt"/>
                <a:ea typeface="+mj-ea"/>
                <a:cs typeface="+mj-cs"/>
              </a:rPr>
              <a:t>Accuracy comparison </a:t>
            </a:r>
          </a:p>
        </p:txBody>
      </p:sp>
      <p:pic>
        <p:nvPicPr>
          <p:cNvPr id="2" name="Picture 3" descr="Chart, line chart&#10;&#10;Description automatically generated">
            <a:extLst>
              <a:ext uri="{FF2B5EF4-FFF2-40B4-BE49-F238E27FC236}">
                <a16:creationId xmlns:a16="http://schemas.microsoft.com/office/drawing/2014/main" id="{147DB247-5BC5-8E34-B881-631DF1CBDFF3}"/>
              </a:ext>
            </a:extLst>
          </p:cNvPr>
          <p:cNvPicPr>
            <a:picLocks noChangeAspect="1"/>
          </p:cNvPicPr>
          <p:nvPr/>
        </p:nvPicPr>
        <p:blipFill rotWithShape="1">
          <a:blip r:embed="rId3"/>
          <a:srcRect r="42699" b="481"/>
          <a:stretch/>
        </p:blipFill>
        <p:spPr>
          <a:xfrm>
            <a:off x="3849757" y="385523"/>
            <a:ext cx="7872737" cy="2614079"/>
          </a:xfrm>
          <a:prstGeom prst="rect">
            <a:avLst/>
          </a:prstGeom>
        </p:spPr>
      </p:pic>
      <p:pic>
        <p:nvPicPr>
          <p:cNvPr id="5" name="Picture 5" descr="Chart, line chart&#10;&#10;Description automatically generated">
            <a:extLst>
              <a:ext uri="{FF2B5EF4-FFF2-40B4-BE49-F238E27FC236}">
                <a16:creationId xmlns:a16="http://schemas.microsoft.com/office/drawing/2014/main" id="{FF71B078-3E28-A491-882F-8019E534A90B}"/>
              </a:ext>
            </a:extLst>
          </p:cNvPr>
          <p:cNvPicPr>
            <a:picLocks noChangeAspect="1"/>
          </p:cNvPicPr>
          <p:nvPr/>
        </p:nvPicPr>
        <p:blipFill rotWithShape="1">
          <a:blip r:embed="rId3"/>
          <a:srcRect l="57322" t="1465" r="157" b="-2459"/>
          <a:stretch/>
        </p:blipFill>
        <p:spPr>
          <a:xfrm>
            <a:off x="757194" y="3653779"/>
            <a:ext cx="5187260" cy="2379419"/>
          </a:xfrm>
          <a:prstGeom prst="rect">
            <a:avLst/>
          </a:prstGeom>
        </p:spPr>
      </p:pic>
      <p:sp>
        <p:nvSpPr>
          <p:cNvPr id="4" name="TextBox 3">
            <a:extLst>
              <a:ext uri="{FF2B5EF4-FFF2-40B4-BE49-F238E27FC236}">
                <a16:creationId xmlns:a16="http://schemas.microsoft.com/office/drawing/2014/main" id="{7988DDA5-D36E-24A7-F169-6B091C681681}"/>
              </a:ext>
            </a:extLst>
          </p:cNvPr>
          <p:cNvSpPr txBox="1"/>
          <p:nvPr/>
        </p:nvSpPr>
        <p:spPr>
          <a:xfrm>
            <a:off x="6407948" y="3547400"/>
            <a:ext cx="5066889" cy="258382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110000"/>
              </a:lnSpc>
              <a:spcAft>
                <a:spcPts val="600"/>
              </a:spcAft>
            </a:pPr>
            <a:r>
              <a:rPr lang="en-US"/>
              <a:t>Among these 3 models, we can see from this graph that we can consider random forest with grid search as the best model for our prediction.</a:t>
            </a:r>
          </a:p>
        </p:txBody>
      </p:sp>
      <p:cxnSp>
        <p:nvCxnSpPr>
          <p:cNvPr id="46" name="Straight Connector 45">
            <a:extLst>
              <a:ext uri="{FF2B5EF4-FFF2-40B4-BE49-F238E27FC236}">
                <a16:creationId xmlns:a16="http://schemas.microsoft.com/office/drawing/2014/main" id="{6AADA8BF-AAE4-47B6-A677-F3844176AA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509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F04A05-473F-47AA-3C68-347AFEE9C1A2}"/>
              </a:ext>
            </a:extLst>
          </p:cNvPr>
          <p:cNvSpPr txBox="1"/>
          <p:nvPr/>
        </p:nvSpPr>
        <p:spPr>
          <a:xfrm>
            <a:off x="760748" y="312037"/>
            <a:ext cx="546437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a:ea typeface="+mn-lt"/>
                <a:cs typeface="+mn-lt"/>
              </a:rPr>
              <a:t>Feature importance </a:t>
            </a:r>
          </a:p>
        </p:txBody>
      </p:sp>
      <p:sp>
        <p:nvSpPr>
          <p:cNvPr id="5" name="TextBox 4">
            <a:extLst>
              <a:ext uri="{FF2B5EF4-FFF2-40B4-BE49-F238E27FC236}">
                <a16:creationId xmlns:a16="http://schemas.microsoft.com/office/drawing/2014/main" id="{D109DDCA-EA4B-4054-1617-64B75A23E454}"/>
              </a:ext>
            </a:extLst>
          </p:cNvPr>
          <p:cNvSpPr txBox="1"/>
          <p:nvPr/>
        </p:nvSpPr>
        <p:spPr>
          <a:xfrm>
            <a:off x="1316934" y="193813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06DC5D5F-DA21-D162-146A-D9B18D8BCE69}"/>
              </a:ext>
            </a:extLst>
          </p:cNvPr>
          <p:cNvSpPr txBox="1"/>
          <p:nvPr/>
        </p:nvSpPr>
        <p:spPr>
          <a:xfrm>
            <a:off x="763027" y="1157172"/>
            <a:ext cx="56474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Decision Tree Classifier</a:t>
            </a:r>
          </a:p>
        </p:txBody>
      </p:sp>
      <p:sp>
        <p:nvSpPr>
          <p:cNvPr id="8" name="TextBox 7">
            <a:extLst>
              <a:ext uri="{FF2B5EF4-FFF2-40B4-BE49-F238E27FC236}">
                <a16:creationId xmlns:a16="http://schemas.microsoft.com/office/drawing/2014/main" id="{F91B5CE0-69A1-C66A-17CA-DB3D819444A8}"/>
              </a:ext>
            </a:extLst>
          </p:cNvPr>
          <p:cNvSpPr txBox="1"/>
          <p:nvPr/>
        </p:nvSpPr>
        <p:spPr>
          <a:xfrm>
            <a:off x="765370" y="2925749"/>
            <a:ext cx="421627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solidFill>
                  <a:srgbClr val="000000"/>
                </a:solidFill>
                <a:latin typeface="Bierstadt"/>
                <a:ea typeface="+mn-lt"/>
                <a:cs typeface="Arial"/>
              </a:rPr>
              <a:t>LightGBM</a:t>
            </a:r>
            <a:r>
              <a:rPr lang="en-US" sz="1600" b="1">
                <a:solidFill>
                  <a:srgbClr val="000000"/>
                </a:solidFill>
                <a:latin typeface="Bierstadt"/>
                <a:ea typeface="+mn-lt"/>
                <a:cs typeface="Arial"/>
              </a:rPr>
              <a:t> Classifier</a:t>
            </a:r>
            <a:endParaRPr lang="en-US" sz="1600">
              <a:ea typeface="+mn-lt"/>
              <a:cs typeface="+mn-lt"/>
            </a:endParaRPr>
          </a:p>
        </p:txBody>
      </p:sp>
      <p:sp>
        <p:nvSpPr>
          <p:cNvPr id="9" name="TextBox 8">
            <a:extLst>
              <a:ext uri="{FF2B5EF4-FFF2-40B4-BE49-F238E27FC236}">
                <a16:creationId xmlns:a16="http://schemas.microsoft.com/office/drawing/2014/main" id="{C2158943-5847-806F-A059-7E2B09CC0845}"/>
              </a:ext>
            </a:extLst>
          </p:cNvPr>
          <p:cNvSpPr txBox="1"/>
          <p:nvPr/>
        </p:nvSpPr>
        <p:spPr>
          <a:xfrm>
            <a:off x="757112" y="4803747"/>
            <a:ext cx="403716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Random Forest with </a:t>
            </a:r>
            <a:r>
              <a:rPr lang="en-US" sz="1600" b="1" err="1"/>
              <a:t>GridSearch</a:t>
            </a:r>
          </a:p>
        </p:txBody>
      </p:sp>
      <p:pic>
        <p:nvPicPr>
          <p:cNvPr id="2" name="Picture 2" descr="Chart, bar chart&#10;&#10;Description automatically generated">
            <a:extLst>
              <a:ext uri="{FF2B5EF4-FFF2-40B4-BE49-F238E27FC236}">
                <a16:creationId xmlns:a16="http://schemas.microsoft.com/office/drawing/2014/main" id="{601E0936-3C7E-BA22-3C9A-3AB9C67C01CA}"/>
              </a:ext>
            </a:extLst>
          </p:cNvPr>
          <p:cNvPicPr>
            <a:picLocks noChangeAspect="1"/>
          </p:cNvPicPr>
          <p:nvPr/>
        </p:nvPicPr>
        <p:blipFill>
          <a:blip r:embed="rId3"/>
          <a:stretch>
            <a:fillRect/>
          </a:stretch>
        </p:blipFill>
        <p:spPr>
          <a:xfrm>
            <a:off x="305472" y="1591467"/>
            <a:ext cx="1698979" cy="1269189"/>
          </a:xfrm>
          <a:prstGeom prst="rect">
            <a:avLst/>
          </a:prstGeom>
        </p:spPr>
      </p:pic>
      <p:pic>
        <p:nvPicPr>
          <p:cNvPr id="3" name="Picture 6" descr="Chart, bar chart&#10;&#10;Description automatically generated">
            <a:extLst>
              <a:ext uri="{FF2B5EF4-FFF2-40B4-BE49-F238E27FC236}">
                <a16:creationId xmlns:a16="http://schemas.microsoft.com/office/drawing/2014/main" id="{38FAAE34-A6C5-BF6C-E7DD-69CCD0A65443}"/>
              </a:ext>
            </a:extLst>
          </p:cNvPr>
          <p:cNvPicPr>
            <a:picLocks noChangeAspect="1"/>
          </p:cNvPicPr>
          <p:nvPr/>
        </p:nvPicPr>
        <p:blipFill>
          <a:blip r:embed="rId4"/>
          <a:stretch>
            <a:fillRect/>
          </a:stretch>
        </p:blipFill>
        <p:spPr>
          <a:xfrm>
            <a:off x="2005779" y="1622772"/>
            <a:ext cx="1567400" cy="1179864"/>
          </a:xfrm>
          <a:prstGeom prst="rect">
            <a:avLst/>
          </a:prstGeom>
        </p:spPr>
      </p:pic>
      <p:pic>
        <p:nvPicPr>
          <p:cNvPr id="7" name="Picture 9" descr="Chart, bar chart&#10;&#10;Description automatically generated">
            <a:extLst>
              <a:ext uri="{FF2B5EF4-FFF2-40B4-BE49-F238E27FC236}">
                <a16:creationId xmlns:a16="http://schemas.microsoft.com/office/drawing/2014/main" id="{C9E0D52F-DEE0-7921-98F6-44E7E6A71128}"/>
              </a:ext>
            </a:extLst>
          </p:cNvPr>
          <p:cNvPicPr>
            <a:picLocks noChangeAspect="1"/>
          </p:cNvPicPr>
          <p:nvPr/>
        </p:nvPicPr>
        <p:blipFill>
          <a:blip r:embed="rId5"/>
          <a:stretch>
            <a:fillRect/>
          </a:stretch>
        </p:blipFill>
        <p:spPr>
          <a:xfrm>
            <a:off x="3582341" y="1624586"/>
            <a:ext cx="1698172" cy="1205100"/>
          </a:xfrm>
          <a:prstGeom prst="rect">
            <a:avLst/>
          </a:prstGeom>
        </p:spPr>
      </p:pic>
      <p:pic>
        <p:nvPicPr>
          <p:cNvPr id="10" name="Picture 10" descr="Chart, bar chart&#10;&#10;Description automatically generated">
            <a:extLst>
              <a:ext uri="{FF2B5EF4-FFF2-40B4-BE49-F238E27FC236}">
                <a16:creationId xmlns:a16="http://schemas.microsoft.com/office/drawing/2014/main" id="{3819D891-DA84-6C6A-FD3C-CB2B612AFFD8}"/>
              </a:ext>
            </a:extLst>
          </p:cNvPr>
          <p:cNvPicPr>
            <a:picLocks noChangeAspect="1"/>
          </p:cNvPicPr>
          <p:nvPr/>
        </p:nvPicPr>
        <p:blipFill>
          <a:blip r:embed="rId6"/>
          <a:stretch>
            <a:fillRect/>
          </a:stretch>
        </p:blipFill>
        <p:spPr>
          <a:xfrm>
            <a:off x="5273524" y="1560865"/>
            <a:ext cx="1683389" cy="1227584"/>
          </a:xfrm>
          <a:prstGeom prst="rect">
            <a:avLst/>
          </a:prstGeom>
        </p:spPr>
      </p:pic>
      <p:pic>
        <p:nvPicPr>
          <p:cNvPr id="11" name="Picture 11" descr="Chart, bar chart&#10;&#10;Description automatically generated">
            <a:extLst>
              <a:ext uri="{FF2B5EF4-FFF2-40B4-BE49-F238E27FC236}">
                <a16:creationId xmlns:a16="http://schemas.microsoft.com/office/drawing/2014/main" id="{92F4E531-1F7F-08E2-27DA-9959B929668E}"/>
              </a:ext>
            </a:extLst>
          </p:cNvPr>
          <p:cNvPicPr>
            <a:picLocks noChangeAspect="1"/>
          </p:cNvPicPr>
          <p:nvPr/>
        </p:nvPicPr>
        <p:blipFill>
          <a:blip r:embed="rId7"/>
          <a:stretch>
            <a:fillRect/>
          </a:stretch>
        </p:blipFill>
        <p:spPr>
          <a:xfrm>
            <a:off x="6784622" y="1553939"/>
            <a:ext cx="1712955" cy="1280540"/>
          </a:xfrm>
          <a:prstGeom prst="rect">
            <a:avLst/>
          </a:prstGeom>
        </p:spPr>
      </p:pic>
      <p:pic>
        <p:nvPicPr>
          <p:cNvPr id="12" name="Picture 12" descr="Chart, bar chart&#10;&#10;Description automatically generated">
            <a:extLst>
              <a:ext uri="{FF2B5EF4-FFF2-40B4-BE49-F238E27FC236}">
                <a16:creationId xmlns:a16="http://schemas.microsoft.com/office/drawing/2014/main" id="{47778B53-B735-39DD-2D08-C3C31693E078}"/>
              </a:ext>
            </a:extLst>
          </p:cNvPr>
          <p:cNvPicPr>
            <a:picLocks noChangeAspect="1"/>
          </p:cNvPicPr>
          <p:nvPr/>
        </p:nvPicPr>
        <p:blipFill>
          <a:blip r:embed="rId8"/>
          <a:stretch>
            <a:fillRect/>
          </a:stretch>
        </p:blipFill>
        <p:spPr>
          <a:xfrm>
            <a:off x="8401621" y="1571137"/>
            <a:ext cx="1607995" cy="1210801"/>
          </a:xfrm>
          <a:prstGeom prst="rect">
            <a:avLst/>
          </a:prstGeom>
        </p:spPr>
      </p:pic>
      <p:pic>
        <p:nvPicPr>
          <p:cNvPr id="13" name="Picture 13" descr="Chart, bar chart&#10;&#10;Description automatically generated">
            <a:extLst>
              <a:ext uri="{FF2B5EF4-FFF2-40B4-BE49-F238E27FC236}">
                <a16:creationId xmlns:a16="http://schemas.microsoft.com/office/drawing/2014/main" id="{824C0627-1B3F-0564-1C86-C3431CDDD92B}"/>
              </a:ext>
            </a:extLst>
          </p:cNvPr>
          <p:cNvPicPr>
            <a:picLocks noChangeAspect="1"/>
          </p:cNvPicPr>
          <p:nvPr/>
        </p:nvPicPr>
        <p:blipFill>
          <a:blip r:embed="rId9"/>
          <a:stretch>
            <a:fillRect/>
          </a:stretch>
        </p:blipFill>
        <p:spPr>
          <a:xfrm>
            <a:off x="10020501" y="1643908"/>
            <a:ext cx="1623183" cy="1200189"/>
          </a:xfrm>
          <a:prstGeom prst="rect">
            <a:avLst/>
          </a:prstGeom>
        </p:spPr>
      </p:pic>
      <p:pic>
        <p:nvPicPr>
          <p:cNvPr id="14" name="Picture 14" descr="Chart, bar chart&#10;&#10;Description automatically generated">
            <a:extLst>
              <a:ext uri="{FF2B5EF4-FFF2-40B4-BE49-F238E27FC236}">
                <a16:creationId xmlns:a16="http://schemas.microsoft.com/office/drawing/2014/main" id="{DEE3178A-F3B5-5BDD-9B99-804A7640F684}"/>
              </a:ext>
            </a:extLst>
          </p:cNvPr>
          <p:cNvPicPr>
            <a:picLocks noChangeAspect="1"/>
          </p:cNvPicPr>
          <p:nvPr/>
        </p:nvPicPr>
        <p:blipFill>
          <a:blip r:embed="rId10"/>
          <a:stretch>
            <a:fillRect/>
          </a:stretch>
        </p:blipFill>
        <p:spPr>
          <a:xfrm>
            <a:off x="304801" y="3359482"/>
            <a:ext cx="1698171" cy="1282035"/>
          </a:xfrm>
          <a:prstGeom prst="rect">
            <a:avLst/>
          </a:prstGeom>
        </p:spPr>
      </p:pic>
      <p:pic>
        <p:nvPicPr>
          <p:cNvPr id="15" name="Picture 15" descr="Chart, bar chart, funnel chart&#10;&#10;Description automatically generated">
            <a:extLst>
              <a:ext uri="{FF2B5EF4-FFF2-40B4-BE49-F238E27FC236}">
                <a16:creationId xmlns:a16="http://schemas.microsoft.com/office/drawing/2014/main" id="{CA3731BA-9597-D3D8-D601-DEB8DE176FAB}"/>
              </a:ext>
            </a:extLst>
          </p:cNvPr>
          <p:cNvPicPr>
            <a:picLocks noChangeAspect="1"/>
          </p:cNvPicPr>
          <p:nvPr/>
        </p:nvPicPr>
        <p:blipFill>
          <a:blip r:embed="rId11"/>
          <a:stretch>
            <a:fillRect/>
          </a:stretch>
        </p:blipFill>
        <p:spPr>
          <a:xfrm>
            <a:off x="1970315" y="3423794"/>
            <a:ext cx="1611086" cy="1164297"/>
          </a:xfrm>
          <a:prstGeom prst="rect">
            <a:avLst/>
          </a:prstGeom>
        </p:spPr>
      </p:pic>
      <p:pic>
        <p:nvPicPr>
          <p:cNvPr id="16" name="Picture 16" descr="Chart, bar chart, funnel chart&#10;&#10;Description automatically generated">
            <a:extLst>
              <a:ext uri="{FF2B5EF4-FFF2-40B4-BE49-F238E27FC236}">
                <a16:creationId xmlns:a16="http://schemas.microsoft.com/office/drawing/2014/main" id="{9C82B6F8-5867-30D9-3BC1-E787BB848E7C}"/>
              </a:ext>
            </a:extLst>
          </p:cNvPr>
          <p:cNvPicPr>
            <a:picLocks noChangeAspect="1"/>
          </p:cNvPicPr>
          <p:nvPr/>
        </p:nvPicPr>
        <p:blipFill>
          <a:blip r:embed="rId12"/>
          <a:stretch>
            <a:fillRect/>
          </a:stretch>
        </p:blipFill>
        <p:spPr>
          <a:xfrm>
            <a:off x="3570514" y="3407197"/>
            <a:ext cx="1600200" cy="1219262"/>
          </a:xfrm>
          <a:prstGeom prst="rect">
            <a:avLst/>
          </a:prstGeom>
        </p:spPr>
      </p:pic>
      <p:pic>
        <p:nvPicPr>
          <p:cNvPr id="17" name="Picture 17" descr="Chart, bar chart, funnel chart&#10;&#10;Description automatically generated">
            <a:extLst>
              <a:ext uri="{FF2B5EF4-FFF2-40B4-BE49-F238E27FC236}">
                <a16:creationId xmlns:a16="http://schemas.microsoft.com/office/drawing/2014/main" id="{FBF3A959-76AE-2FA5-8016-E4728D6090EB}"/>
              </a:ext>
            </a:extLst>
          </p:cNvPr>
          <p:cNvPicPr>
            <a:picLocks noChangeAspect="1"/>
          </p:cNvPicPr>
          <p:nvPr/>
        </p:nvPicPr>
        <p:blipFill>
          <a:blip r:embed="rId13"/>
          <a:stretch>
            <a:fillRect/>
          </a:stretch>
        </p:blipFill>
        <p:spPr>
          <a:xfrm>
            <a:off x="5279571" y="3434714"/>
            <a:ext cx="1709058" cy="1229543"/>
          </a:xfrm>
          <a:prstGeom prst="rect">
            <a:avLst/>
          </a:prstGeom>
        </p:spPr>
      </p:pic>
      <p:pic>
        <p:nvPicPr>
          <p:cNvPr id="19" name="Picture 19" descr="Chart, bar chart, funnel chart&#10;&#10;Description automatically generated">
            <a:extLst>
              <a:ext uri="{FF2B5EF4-FFF2-40B4-BE49-F238E27FC236}">
                <a16:creationId xmlns:a16="http://schemas.microsoft.com/office/drawing/2014/main" id="{D257ED8A-7054-B175-4788-BDE449B736E0}"/>
              </a:ext>
            </a:extLst>
          </p:cNvPr>
          <p:cNvPicPr>
            <a:picLocks noChangeAspect="1"/>
          </p:cNvPicPr>
          <p:nvPr/>
        </p:nvPicPr>
        <p:blipFill>
          <a:blip r:embed="rId14"/>
          <a:stretch>
            <a:fillRect/>
          </a:stretch>
        </p:blipFill>
        <p:spPr>
          <a:xfrm>
            <a:off x="6934200" y="3425735"/>
            <a:ext cx="1600200" cy="1214846"/>
          </a:xfrm>
          <a:prstGeom prst="rect">
            <a:avLst/>
          </a:prstGeom>
        </p:spPr>
      </p:pic>
      <p:pic>
        <p:nvPicPr>
          <p:cNvPr id="20" name="Picture 20" descr="Chart, bar chart&#10;&#10;Description automatically generated">
            <a:extLst>
              <a:ext uri="{FF2B5EF4-FFF2-40B4-BE49-F238E27FC236}">
                <a16:creationId xmlns:a16="http://schemas.microsoft.com/office/drawing/2014/main" id="{C17CC0E7-E970-E9E0-4753-F99B5EF526E3}"/>
              </a:ext>
            </a:extLst>
          </p:cNvPr>
          <p:cNvPicPr>
            <a:picLocks noChangeAspect="1"/>
          </p:cNvPicPr>
          <p:nvPr/>
        </p:nvPicPr>
        <p:blipFill>
          <a:blip r:embed="rId15"/>
          <a:stretch>
            <a:fillRect/>
          </a:stretch>
        </p:blipFill>
        <p:spPr>
          <a:xfrm>
            <a:off x="8534400" y="3374573"/>
            <a:ext cx="1600200" cy="1219199"/>
          </a:xfrm>
          <a:prstGeom prst="rect">
            <a:avLst/>
          </a:prstGeom>
        </p:spPr>
      </p:pic>
      <p:pic>
        <p:nvPicPr>
          <p:cNvPr id="21" name="Picture 21" descr="Chart, bar chart&#10;&#10;Description automatically generated">
            <a:extLst>
              <a:ext uri="{FF2B5EF4-FFF2-40B4-BE49-F238E27FC236}">
                <a16:creationId xmlns:a16="http://schemas.microsoft.com/office/drawing/2014/main" id="{A0D8B498-327F-F816-0A0F-E68A4FFC5AF2}"/>
              </a:ext>
            </a:extLst>
          </p:cNvPr>
          <p:cNvPicPr>
            <a:picLocks noChangeAspect="1"/>
          </p:cNvPicPr>
          <p:nvPr/>
        </p:nvPicPr>
        <p:blipFill>
          <a:blip r:embed="rId16"/>
          <a:stretch>
            <a:fillRect/>
          </a:stretch>
        </p:blipFill>
        <p:spPr>
          <a:xfrm>
            <a:off x="10145487" y="3411700"/>
            <a:ext cx="1611085" cy="1177601"/>
          </a:xfrm>
          <a:prstGeom prst="rect">
            <a:avLst/>
          </a:prstGeom>
        </p:spPr>
      </p:pic>
      <p:pic>
        <p:nvPicPr>
          <p:cNvPr id="22" name="Picture 22" descr="Chart, bar chart, funnel chart&#10;&#10;Description automatically generated">
            <a:extLst>
              <a:ext uri="{FF2B5EF4-FFF2-40B4-BE49-F238E27FC236}">
                <a16:creationId xmlns:a16="http://schemas.microsoft.com/office/drawing/2014/main" id="{44104EA0-08CD-91A9-4274-22C38FA41CC2}"/>
              </a:ext>
            </a:extLst>
          </p:cNvPr>
          <p:cNvPicPr>
            <a:picLocks noChangeAspect="1"/>
          </p:cNvPicPr>
          <p:nvPr/>
        </p:nvPicPr>
        <p:blipFill>
          <a:blip r:embed="rId17"/>
          <a:stretch>
            <a:fillRect/>
          </a:stretch>
        </p:blipFill>
        <p:spPr>
          <a:xfrm>
            <a:off x="206829" y="5124105"/>
            <a:ext cx="1894114" cy="1268873"/>
          </a:xfrm>
          <a:prstGeom prst="rect">
            <a:avLst/>
          </a:prstGeom>
        </p:spPr>
      </p:pic>
      <p:pic>
        <p:nvPicPr>
          <p:cNvPr id="23" name="Picture 23" descr="Chart, bar chart&#10;&#10;Description automatically generated">
            <a:extLst>
              <a:ext uri="{FF2B5EF4-FFF2-40B4-BE49-F238E27FC236}">
                <a16:creationId xmlns:a16="http://schemas.microsoft.com/office/drawing/2014/main" id="{990BCAC3-45AC-C99C-DAEC-C205FCA44E40}"/>
              </a:ext>
            </a:extLst>
          </p:cNvPr>
          <p:cNvPicPr>
            <a:picLocks noChangeAspect="1"/>
          </p:cNvPicPr>
          <p:nvPr/>
        </p:nvPicPr>
        <p:blipFill>
          <a:blip r:embed="rId18"/>
          <a:stretch>
            <a:fillRect/>
          </a:stretch>
        </p:blipFill>
        <p:spPr>
          <a:xfrm>
            <a:off x="2090057" y="5115370"/>
            <a:ext cx="1600202" cy="1199258"/>
          </a:xfrm>
          <a:prstGeom prst="rect">
            <a:avLst/>
          </a:prstGeom>
        </p:spPr>
      </p:pic>
      <p:pic>
        <p:nvPicPr>
          <p:cNvPr id="24" name="Picture 24" descr="Chart, bar chart&#10;&#10;Description automatically generated">
            <a:extLst>
              <a:ext uri="{FF2B5EF4-FFF2-40B4-BE49-F238E27FC236}">
                <a16:creationId xmlns:a16="http://schemas.microsoft.com/office/drawing/2014/main" id="{3E818C60-8F54-9E29-DFED-A2E00ABD0974}"/>
              </a:ext>
            </a:extLst>
          </p:cNvPr>
          <p:cNvPicPr>
            <a:picLocks noChangeAspect="1"/>
          </p:cNvPicPr>
          <p:nvPr/>
        </p:nvPicPr>
        <p:blipFill>
          <a:blip r:embed="rId19"/>
          <a:stretch>
            <a:fillRect/>
          </a:stretch>
        </p:blipFill>
        <p:spPr>
          <a:xfrm>
            <a:off x="3722915" y="5119847"/>
            <a:ext cx="1556658" cy="1114108"/>
          </a:xfrm>
          <a:prstGeom prst="rect">
            <a:avLst/>
          </a:prstGeom>
        </p:spPr>
      </p:pic>
      <p:pic>
        <p:nvPicPr>
          <p:cNvPr id="25" name="Picture 25" descr="Chart, funnel chart&#10;&#10;Description automatically generated">
            <a:extLst>
              <a:ext uri="{FF2B5EF4-FFF2-40B4-BE49-F238E27FC236}">
                <a16:creationId xmlns:a16="http://schemas.microsoft.com/office/drawing/2014/main" id="{8B89EE25-D3E0-A141-23D1-D0918377EE7C}"/>
              </a:ext>
            </a:extLst>
          </p:cNvPr>
          <p:cNvPicPr>
            <a:picLocks noChangeAspect="1"/>
          </p:cNvPicPr>
          <p:nvPr/>
        </p:nvPicPr>
        <p:blipFill>
          <a:blip r:embed="rId20"/>
          <a:stretch>
            <a:fillRect/>
          </a:stretch>
        </p:blipFill>
        <p:spPr>
          <a:xfrm>
            <a:off x="5323115" y="5077097"/>
            <a:ext cx="1611086" cy="1199606"/>
          </a:xfrm>
          <a:prstGeom prst="rect">
            <a:avLst/>
          </a:prstGeom>
        </p:spPr>
      </p:pic>
      <p:pic>
        <p:nvPicPr>
          <p:cNvPr id="26" name="Picture 26" descr="Chart, bar chart, funnel chart&#10;&#10;Description automatically generated">
            <a:extLst>
              <a:ext uri="{FF2B5EF4-FFF2-40B4-BE49-F238E27FC236}">
                <a16:creationId xmlns:a16="http://schemas.microsoft.com/office/drawing/2014/main" id="{9743E095-A1D5-905E-6053-B29BEFA7CF15}"/>
              </a:ext>
            </a:extLst>
          </p:cNvPr>
          <p:cNvPicPr>
            <a:picLocks noChangeAspect="1"/>
          </p:cNvPicPr>
          <p:nvPr/>
        </p:nvPicPr>
        <p:blipFill>
          <a:blip r:embed="rId21"/>
          <a:stretch>
            <a:fillRect/>
          </a:stretch>
        </p:blipFill>
        <p:spPr>
          <a:xfrm>
            <a:off x="6912429" y="5079235"/>
            <a:ext cx="1621972" cy="1217099"/>
          </a:xfrm>
          <a:prstGeom prst="rect">
            <a:avLst/>
          </a:prstGeom>
        </p:spPr>
      </p:pic>
      <p:pic>
        <p:nvPicPr>
          <p:cNvPr id="27" name="Picture 27" descr="Chart, bar chart&#10;&#10;Description automatically generated">
            <a:extLst>
              <a:ext uri="{FF2B5EF4-FFF2-40B4-BE49-F238E27FC236}">
                <a16:creationId xmlns:a16="http://schemas.microsoft.com/office/drawing/2014/main" id="{84BD49AC-3965-5A14-BD89-C71D49E819B7}"/>
              </a:ext>
            </a:extLst>
          </p:cNvPr>
          <p:cNvPicPr>
            <a:picLocks noChangeAspect="1"/>
          </p:cNvPicPr>
          <p:nvPr/>
        </p:nvPicPr>
        <p:blipFill>
          <a:blip r:embed="rId22"/>
          <a:stretch>
            <a:fillRect/>
          </a:stretch>
        </p:blipFill>
        <p:spPr>
          <a:xfrm>
            <a:off x="8534400" y="5131130"/>
            <a:ext cx="1621971" cy="1178627"/>
          </a:xfrm>
          <a:prstGeom prst="rect">
            <a:avLst/>
          </a:prstGeom>
        </p:spPr>
      </p:pic>
      <p:pic>
        <p:nvPicPr>
          <p:cNvPr id="28" name="Picture 28" descr="Chart, bar chart&#10;&#10;Description automatically generated">
            <a:extLst>
              <a:ext uri="{FF2B5EF4-FFF2-40B4-BE49-F238E27FC236}">
                <a16:creationId xmlns:a16="http://schemas.microsoft.com/office/drawing/2014/main" id="{BF82EE73-7787-99F4-EF52-10ECEE9CA218}"/>
              </a:ext>
            </a:extLst>
          </p:cNvPr>
          <p:cNvPicPr>
            <a:picLocks noChangeAspect="1"/>
          </p:cNvPicPr>
          <p:nvPr/>
        </p:nvPicPr>
        <p:blipFill>
          <a:blip r:embed="rId23"/>
          <a:stretch>
            <a:fillRect/>
          </a:stretch>
        </p:blipFill>
        <p:spPr>
          <a:xfrm>
            <a:off x="10134600" y="5100018"/>
            <a:ext cx="1589314" cy="1142877"/>
          </a:xfrm>
          <a:prstGeom prst="rect">
            <a:avLst/>
          </a:prstGeom>
        </p:spPr>
      </p:pic>
      <p:sp>
        <p:nvSpPr>
          <p:cNvPr id="29" name="TextBox 28">
            <a:extLst>
              <a:ext uri="{FF2B5EF4-FFF2-40B4-BE49-F238E27FC236}">
                <a16:creationId xmlns:a16="http://schemas.microsoft.com/office/drawing/2014/main" id="{B3BC866D-5007-A312-4834-29BEEF6552A3}"/>
              </a:ext>
            </a:extLst>
          </p:cNvPr>
          <p:cNvSpPr txBox="1"/>
          <p:nvPr/>
        </p:nvSpPr>
        <p:spPr>
          <a:xfrm>
            <a:off x="751114"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group_0_9</a:t>
            </a:r>
          </a:p>
        </p:txBody>
      </p:sp>
      <p:sp>
        <p:nvSpPr>
          <p:cNvPr id="30" name="TextBox 29">
            <a:extLst>
              <a:ext uri="{FF2B5EF4-FFF2-40B4-BE49-F238E27FC236}">
                <a16:creationId xmlns:a16="http://schemas.microsoft.com/office/drawing/2014/main" id="{6E5380BA-4D7F-8EFA-B04B-03619F24794F}"/>
              </a:ext>
            </a:extLst>
          </p:cNvPr>
          <p:cNvSpPr txBox="1"/>
          <p:nvPr/>
        </p:nvSpPr>
        <p:spPr>
          <a:xfrm>
            <a:off x="2209800"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group_10_25</a:t>
            </a:r>
          </a:p>
        </p:txBody>
      </p:sp>
      <p:sp>
        <p:nvSpPr>
          <p:cNvPr id="31" name="TextBox 30">
            <a:extLst>
              <a:ext uri="{FF2B5EF4-FFF2-40B4-BE49-F238E27FC236}">
                <a16:creationId xmlns:a16="http://schemas.microsoft.com/office/drawing/2014/main" id="{CC4310D3-8A9E-23C4-DA15-9F93826B705F}"/>
              </a:ext>
            </a:extLst>
          </p:cNvPr>
          <p:cNvSpPr txBox="1"/>
          <p:nvPr/>
        </p:nvSpPr>
        <p:spPr>
          <a:xfrm>
            <a:off x="3799114"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group_26_41</a:t>
            </a:r>
          </a:p>
        </p:txBody>
      </p:sp>
      <p:sp>
        <p:nvSpPr>
          <p:cNvPr id="32" name="TextBox 31">
            <a:extLst>
              <a:ext uri="{FF2B5EF4-FFF2-40B4-BE49-F238E27FC236}">
                <a16:creationId xmlns:a16="http://schemas.microsoft.com/office/drawing/2014/main" id="{FBEA3591-4FF1-A8EA-E13E-42CC11266488}"/>
              </a:ext>
            </a:extLst>
          </p:cNvPr>
          <p:cNvSpPr txBox="1"/>
          <p:nvPr/>
        </p:nvSpPr>
        <p:spPr>
          <a:xfrm>
            <a:off x="5486400"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group_42_57</a:t>
            </a:r>
          </a:p>
        </p:txBody>
      </p:sp>
      <p:sp>
        <p:nvSpPr>
          <p:cNvPr id="33" name="TextBox 32">
            <a:extLst>
              <a:ext uri="{FF2B5EF4-FFF2-40B4-BE49-F238E27FC236}">
                <a16:creationId xmlns:a16="http://schemas.microsoft.com/office/drawing/2014/main" id="{2C9921B2-D48F-51F4-5754-A8F1FF1A51EB}"/>
              </a:ext>
            </a:extLst>
          </p:cNvPr>
          <p:cNvSpPr txBox="1"/>
          <p:nvPr/>
        </p:nvSpPr>
        <p:spPr>
          <a:xfrm>
            <a:off x="6988628"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group_58_67</a:t>
            </a:r>
          </a:p>
        </p:txBody>
      </p:sp>
      <p:sp>
        <p:nvSpPr>
          <p:cNvPr id="34" name="TextBox 33">
            <a:extLst>
              <a:ext uri="{FF2B5EF4-FFF2-40B4-BE49-F238E27FC236}">
                <a16:creationId xmlns:a16="http://schemas.microsoft.com/office/drawing/2014/main" id="{6F556FED-CE54-A387-BF71-01D5D730C456}"/>
              </a:ext>
            </a:extLst>
          </p:cNvPr>
          <p:cNvSpPr txBox="1"/>
          <p:nvPr/>
        </p:nvSpPr>
        <p:spPr>
          <a:xfrm>
            <a:off x="8534400"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group_68_76</a:t>
            </a:r>
          </a:p>
        </p:txBody>
      </p:sp>
      <p:sp>
        <p:nvSpPr>
          <p:cNvPr id="35" name="TextBox 34">
            <a:extLst>
              <a:ext uri="{FF2B5EF4-FFF2-40B4-BE49-F238E27FC236}">
                <a16:creationId xmlns:a16="http://schemas.microsoft.com/office/drawing/2014/main" id="{F53B037C-FBC5-D605-2A21-D8CC389E093A}"/>
              </a:ext>
            </a:extLst>
          </p:cNvPr>
          <p:cNvSpPr txBox="1"/>
          <p:nvPr/>
        </p:nvSpPr>
        <p:spPr>
          <a:xfrm>
            <a:off x="10156371"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group_77_94</a:t>
            </a:r>
          </a:p>
        </p:txBody>
      </p:sp>
    </p:spTree>
    <p:extLst>
      <p:ext uri="{BB962C8B-B14F-4D97-AF65-F5344CB8AC3E}">
        <p14:creationId xmlns:p14="http://schemas.microsoft.com/office/powerpoint/2010/main" val="2103265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C7BF-CE6C-28B4-3DA2-16CD873404DF}"/>
              </a:ext>
            </a:extLst>
          </p:cNvPr>
          <p:cNvSpPr>
            <a:spLocks noGrp="1"/>
          </p:cNvSpPr>
          <p:nvPr>
            <p:ph type="title"/>
          </p:nvPr>
        </p:nvSpPr>
        <p:spPr>
          <a:xfrm>
            <a:off x="554597" y="999746"/>
            <a:ext cx="10380573" cy="1432273"/>
          </a:xfrm>
        </p:spPr>
        <p:txBody>
          <a:bodyPr>
            <a:normAutofit/>
          </a:bodyPr>
          <a:lstStyle/>
          <a:p>
            <a:r>
              <a:rPr lang="en-US" b="1">
                <a:ea typeface="+mj-lt"/>
                <a:cs typeface="+mj-lt"/>
              </a:rPr>
              <a:t>Conclusion</a:t>
            </a:r>
          </a:p>
        </p:txBody>
      </p:sp>
      <p:sp>
        <p:nvSpPr>
          <p:cNvPr id="4" name="TextBox 3">
            <a:extLst>
              <a:ext uri="{FF2B5EF4-FFF2-40B4-BE49-F238E27FC236}">
                <a16:creationId xmlns:a16="http://schemas.microsoft.com/office/drawing/2014/main" id="{6054888C-A32C-1B99-B177-4F0EA04C99B5}"/>
              </a:ext>
            </a:extLst>
          </p:cNvPr>
          <p:cNvSpPr txBox="1"/>
          <p:nvPr/>
        </p:nvSpPr>
        <p:spPr>
          <a:xfrm>
            <a:off x="7451834" y="2016860"/>
            <a:ext cx="35922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Bierstadt"/>
              </a:rPr>
              <a:t>Recommendations </a:t>
            </a:r>
          </a:p>
        </p:txBody>
      </p:sp>
      <p:sp>
        <p:nvSpPr>
          <p:cNvPr id="6" name="TextBox 5">
            <a:extLst>
              <a:ext uri="{FF2B5EF4-FFF2-40B4-BE49-F238E27FC236}">
                <a16:creationId xmlns:a16="http://schemas.microsoft.com/office/drawing/2014/main" id="{FA11DDB8-3550-204E-BF97-E23A0BF4E25A}"/>
              </a:ext>
            </a:extLst>
          </p:cNvPr>
          <p:cNvSpPr txBox="1"/>
          <p:nvPr/>
        </p:nvSpPr>
        <p:spPr>
          <a:xfrm>
            <a:off x="7556938" y="2655364"/>
            <a:ext cx="39841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Bierstadt"/>
              </a:rPr>
              <a:t>Focusing on providing efficient </a:t>
            </a:r>
            <a:r>
              <a:rPr lang="en-US" sz="2400" b="1">
                <a:latin typeface="Bierstadt"/>
              </a:rPr>
              <a:t>online boarding</a:t>
            </a:r>
            <a:r>
              <a:rPr lang="en-US" sz="2400">
                <a:latin typeface="Bierstadt"/>
              </a:rPr>
              <a:t> and </a:t>
            </a:r>
            <a:r>
              <a:rPr lang="en-US" sz="2400" b="1" err="1">
                <a:latin typeface="Bierstadt"/>
              </a:rPr>
              <a:t>WiFi</a:t>
            </a:r>
            <a:r>
              <a:rPr lang="en-US" sz="2400" b="1">
                <a:latin typeface="Bierstadt"/>
              </a:rPr>
              <a:t> services</a:t>
            </a:r>
          </a:p>
        </p:txBody>
      </p:sp>
      <p:pic>
        <p:nvPicPr>
          <p:cNvPr id="8" name="Picture 8" descr="Table&#10;&#10;Description automatically generated">
            <a:extLst>
              <a:ext uri="{FF2B5EF4-FFF2-40B4-BE49-F238E27FC236}">
                <a16:creationId xmlns:a16="http://schemas.microsoft.com/office/drawing/2014/main" id="{36FDF656-294C-B187-1357-B9E4B770CC81}"/>
              </a:ext>
            </a:extLst>
          </p:cNvPr>
          <p:cNvPicPr>
            <a:picLocks noChangeAspect="1"/>
          </p:cNvPicPr>
          <p:nvPr/>
        </p:nvPicPr>
        <p:blipFill>
          <a:blip r:embed="rId3"/>
          <a:stretch>
            <a:fillRect/>
          </a:stretch>
        </p:blipFill>
        <p:spPr>
          <a:xfrm>
            <a:off x="626117" y="2921335"/>
            <a:ext cx="6629400" cy="2846759"/>
          </a:xfrm>
          <a:prstGeom prst="rect">
            <a:avLst/>
          </a:prstGeom>
        </p:spPr>
      </p:pic>
      <p:sp>
        <p:nvSpPr>
          <p:cNvPr id="9" name="TextBox 8">
            <a:extLst>
              <a:ext uri="{FF2B5EF4-FFF2-40B4-BE49-F238E27FC236}">
                <a16:creationId xmlns:a16="http://schemas.microsoft.com/office/drawing/2014/main" id="{D7530572-DB3D-B779-6B91-818E6C3A5F66}"/>
              </a:ext>
            </a:extLst>
          </p:cNvPr>
          <p:cNvSpPr txBox="1"/>
          <p:nvPr/>
        </p:nvSpPr>
        <p:spPr>
          <a:xfrm>
            <a:off x="7568950" y="4050611"/>
            <a:ext cx="3360681"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Other factors:</a:t>
            </a:r>
          </a:p>
          <a:p>
            <a:r>
              <a:rPr lang="en-US" sz="2400"/>
              <a:t>Class </a:t>
            </a:r>
          </a:p>
          <a:p>
            <a:pPr marL="285750" indent="-285750">
              <a:buFont typeface="Arial"/>
              <a:buChar char="•"/>
            </a:pPr>
            <a:r>
              <a:rPr lang="en-US" sz="2400"/>
              <a:t>Leg Room Service </a:t>
            </a:r>
          </a:p>
          <a:p>
            <a:pPr marL="285750" indent="-285750">
              <a:buFont typeface="Arial"/>
              <a:buChar char="•"/>
            </a:pPr>
            <a:r>
              <a:rPr lang="en-US" sz="2400"/>
              <a:t>Type of Travel</a:t>
            </a:r>
          </a:p>
          <a:p>
            <a:endParaRPr lang="en-US"/>
          </a:p>
        </p:txBody>
      </p:sp>
    </p:spTree>
    <p:extLst>
      <p:ext uri="{BB962C8B-B14F-4D97-AF65-F5344CB8AC3E}">
        <p14:creationId xmlns:p14="http://schemas.microsoft.com/office/powerpoint/2010/main" val="359355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6"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tint">
            <a:extLst>
              <a:ext uri="{FF2B5EF4-FFF2-40B4-BE49-F238E27FC236}">
                <a16:creationId xmlns:a16="http://schemas.microsoft.com/office/drawing/2014/main" id="{454D4344-7A53-4BC2-BE3F-111FE4853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311" y="0"/>
            <a:ext cx="1047689"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90" name="Rectangle 89">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Rectangle 9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FE0E96D-5832-1BCD-DC73-27BA2A6AFF90}"/>
              </a:ext>
            </a:extLst>
          </p:cNvPr>
          <p:cNvSpPr txBox="1">
            <a:spLocks/>
          </p:cNvSpPr>
          <p:nvPr/>
        </p:nvSpPr>
        <p:spPr>
          <a:xfrm>
            <a:off x="6575305" y="235881"/>
            <a:ext cx="4210071" cy="2884247"/>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spcAft>
                <a:spcPts val="600"/>
              </a:spcAft>
            </a:pPr>
            <a:endParaRPr lang="en-US" sz="3400" b="1">
              <a:solidFill>
                <a:srgbClr val="000000"/>
              </a:solidFill>
              <a:ea typeface="+mj-lt"/>
              <a:cs typeface="+mj-lt"/>
            </a:endParaRPr>
          </a:p>
        </p:txBody>
      </p:sp>
      <p:cxnSp>
        <p:nvCxnSpPr>
          <p:cNvPr id="94" name="Straight Connector 93">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4FC5C-85AF-6638-979A-C156C87EA21B}"/>
              </a:ext>
            </a:extLst>
          </p:cNvPr>
          <p:cNvSpPr txBox="1"/>
          <p:nvPr/>
        </p:nvSpPr>
        <p:spPr>
          <a:xfrm>
            <a:off x="1571297" y="2984227"/>
            <a:ext cx="2743200" cy="317500"/>
          </a:xfrm>
          <a:prstGeom prst="rect">
            <a:avLst/>
          </a:prstGeom>
        </p:spPr>
        <p:txBody>
          <a:bodyPr lIns="91440" tIns="45720" rIns="91440" bIns="45720" anchor="t">
            <a:normAutofit fontScale="92500" lnSpcReduction="20000"/>
          </a:bodyPr>
          <a:lstStyle/>
          <a:p>
            <a:endParaRPr lang="en-US"/>
          </a:p>
        </p:txBody>
      </p:sp>
      <p:sp>
        <p:nvSpPr>
          <p:cNvPr id="2" name="TextBox 1">
            <a:extLst>
              <a:ext uri="{FF2B5EF4-FFF2-40B4-BE49-F238E27FC236}">
                <a16:creationId xmlns:a16="http://schemas.microsoft.com/office/drawing/2014/main" id="{623A20BE-9825-1352-60AD-DD058570BEB3}"/>
              </a:ext>
            </a:extLst>
          </p:cNvPr>
          <p:cNvSpPr txBox="1"/>
          <p:nvPr/>
        </p:nvSpPr>
        <p:spPr>
          <a:xfrm>
            <a:off x="7147898" y="4159932"/>
            <a:ext cx="43658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How different variables affect the overall </a:t>
            </a:r>
            <a:r>
              <a:rPr lang="en-US" sz="2400" b="1" i="1"/>
              <a:t>satisfaction</a:t>
            </a:r>
            <a:r>
              <a:rPr lang="en-US" sz="2400" b="1"/>
              <a:t> in different generation groups?</a:t>
            </a:r>
          </a:p>
        </p:txBody>
      </p:sp>
      <p:pic>
        <p:nvPicPr>
          <p:cNvPr id="11" name="Picture 10" descr="Back view of an aeroplane">
            <a:extLst>
              <a:ext uri="{FF2B5EF4-FFF2-40B4-BE49-F238E27FC236}">
                <a16:creationId xmlns:a16="http://schemas.microsoft.com/office/drawing/2014/main" id="{7CCC1091-CE8D-20FF-E4DE-A9C108F589BD}"/>
              </a:ext>
            </a:extLst>
          </p:cNvPr>
          <p:cNvPicPr>
            <a:picLocks noChangeAspect="1"/>
          </p:cNvPicPr>
          <p:nvPr/>
        </p:nvPicPr>
        <p:blipFill rotWithShape="1">
          <a:blip r:embed="rId3"/>
          <a:srcRect l="10504" t="-420" r="25524" b="210"/>
          <a:stretch/>
        </p:blipFill>
        <p:spPr>
          <a:xfrm>
            <a:off x="20" y="-1191"/>
            <a:ext cx="6572314" cy="6872922"/>
          </a:xfrm>
          <a:prstGeom prst="rect">
            <a:avLst/>
          </a:prstGeom>
        </p:spPr>
      </p:pic>
      <p:sp>
        <p:nvSpPr>
          <p:cNvPr id="5" name="TextBox 4">
            <a:extLst>
              <a:ext uri="{FF2B5EF4-FFF2-40B4-BE49-F238E27FC236}">
                <a16:creationId xmlns:a16="http://schemas.microsoft.com/office/drawing/2014/main" id="{D7A11CD7-83BD-072B-0D05-EF84763452CD}"/>
              </a:ext>
            </a:extLst>
          </p:cNvPr>
          <p:cNvSpPr txBox="1"/>
          <p:nvPr/>
        </p:nvSpPr>
        <p:spPr>
          <a:xfrm>
            <a:off x="7645400" y="15240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4BB3617A-4B89-996C-BEAC-DB569B12651B}"/>
              </a:ext>
            </a:extLst>
          </p:cNvPr>
          <p:cNvSpPr txBox="1"/>
          <p:nvPr/>
        </p:nvSpPr>
        <p:spPr>
          <a:xfrm>
            <a:off x="7145069" y="1336136"/>
            <a:ext cx="42671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How can airline improve services to increase passenger satisfaction?</a:t>
            </a:r>
          </a:p>
        </p:txBody>
      </p:sp>
      <p:sp>
        <p:nvSpPr>
          <p:cNvPr id="4" name="TextBox 3">
            <a:extLst>
              <a:ext uri="{FF2B5EF4-FFF2-40B4-BE49-F238E27FC236}">
                <a16:creationId xmlns:a16="http://schemas.microsoft.com/office/drawing/2014/main" id="{E9352E81-E99A-3840-BFA8-0F52C395A1FB}"/>
              </a:ext>
            </a:extLst>
          </p:cNvPr>
          <p:cNvSpPr txBox="1"/>
          <p:nvPr/>
        </p:nvSpPr>
        <p:spPr>
          <a:xfrm>
            <a:off x="529826" y="6110360"/>
            <a:ext cx="55662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Motivation - </a:t>
            </a:r>
            <a:r>
              <a:rPr lang="en-US" sz="2400" b="1">
                <a:ea typeface="+mn-lt"/>
                <a:cs typeface="+mn-lt"/>
              </a:rPr>
              <a:t>Problem Formulation</a:t>
            </a:r>
            <a:endParaRPr lang="en-US" sz="2400" b="1"/>
          </a:p>
        </p:txBody>
      </p:sp>
    </p:spTree>
    <p:extLst>
      <p:ext uri="{BB962C8B-B14F-4D97-AF65-F5344CB8AC3E}">
        <p14:creationId xmlns:p14="http://schemas.microsoft.com/office/powerpoint/2010/main" val="428561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11">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13">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15">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3" name="Rectangle 17">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19">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21">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87" name="Rectangle 25">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27">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F1683E-92F1-9C54-7A46-89179D1A9477}"/>
              </a:ext>
            </a:extLst>
          </p:cNvPr>
          <p:cNvSpPr txBox="1"/>
          <p:nvPr/>
        </p:nvSpPr>
        <p:spPr>
          <a:xfrm>
            <a:off x="700491" y="571664"/>
            <a:ext cx="41171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75488">
              <a:spcAft>
                <a:spcPts val="600"/>
              </a:spcAft>
            </a:pPr>
            <a:r>
              <a:rPr lang="en-US" sz="2800" b="1" kern="1200">
                <a:solidFill>
                  <a:schemeClr val="tx1">
                    <a:lumMod val="95000"/>
                    <a:lumOff val="5000"/>
                  </a:schemeClr>
                </a:solidFill>
                <a:latin typeface="+mn-lt"/>
                <a:ea typeface="+mn-lt"/>
                <a:cs typeface="+mn-lt"/>
              </a:rPr>
              <a:t>What are the variables</a:t>
            </a:r>
            <a:r>
              <a:rPr lang="en-US" sz="2800" b="1">
                <a:solidFill>
                  <a:schemeClr val="tx1">
                    <a:lumMod val="95000"/>
                    <a:lumOff val="5000"/>
                  </a:schemeClr>
                </a:solidFill>
                <a:ea typeface="+mn-lt"/>
                <a:cs typeface="+mn-lt"/>
              </a:rPr>
              <a:t> included in data set</a:t>
            </a:r>
            <a:r>
              <a:rPr lang="en-US" sz="2800" b="1" kern="1200">
                <a:solidFill>
                  <a:schemeClr val="tx1">
                    <a:lumMod val="95000"/>
                    <a:lumOff val="5000"/>
                  </a:schemeClr>
                </a:solidFill>
                <a:latin typeface="+mn-lt"/>
                <a:ea typeface="+mn-lt"/>
                <a:cs typeface="+mn-lt"/>
              </a:rPr>
              <a:t>?</a:t>
            </a:r>
            <a:endParaRPr lang="en-US" sz="2800" b="1">
              <a:solidFill>
                <a:schemeClr val="tx1">
                  <a:lumMod val="95000"/>
                  <a:lumOff val="5000"/>
                </a:schemeClr>
              </a:solidFill>
            </a:endParaRPr>
          </a:p>
        </p:txBody>
      </p:sp>
      <p:pic>
        <p:nvPicPr>
          <p:cNvPr id="6" name="Picture 6" descr="A picture containing text, person, indoor, holding&#10;&#10;Description automatically generated">
            <a:extLst>
              <a:ext uri="{FF2B5EF4-FFF2-40B4-BE49-F238E27FC236}">
                <a16:creationId xmlns:a16="http://schemas.microsoft.com/office/drawing/2014/main" id="{A32FED0C-C8A2-9777-3427-F0920450A46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622" r="20359"/>
          <a:stretch/>
        </p:blipFill>
        <p:spPr>
          <a:xfrm>
            <a:off x="5446268" y="3780"/>
            <a:ext cx="6740765" cy="6853574"/>
          </a:xfrm>
          <a:prstGeom prst="rect">
            <a:avLst/>
          </a:prstGeom>
        </p:spPr>
      </p:pic>
      <p:pic>
        <p:nvPicPr>
          <p:cNvPr id="2" name="Picture 2" descr="Table&#10;&#10;Description automatically generated">
            <a:extLst>
              <a:ext uri="{FF2B5EF4-FFF2-40B4-BE49-F238E27FC236}">
                <a16:creationId xmlns:a16="http://schemas.microsoft.com/office/drawing/2014/main" id="{4B021D70-9AE7-7683-045C-D4287339397E}"/>
              </a:ext>
            </a:extLst>
          </p:cNvPr>
          <p:cNvPicPr>
            <a:picLocks noChangeAspect="1"/>
          </p:cNvPicPr>
          <p:nvPr/>
        </p:nvPicPr>
        <p:blipFill>
          <a:blip r:embed="rId5"/>
          <a:stretch>
            <a:fillRect/>
          </a:stretch>
        </p:blipFill>
        <p:spPr>
          <a:xfrm>
            <a:off x="60433" y="1778765"/>
            <a:ext cx="5397061" cy="4522295"/>
          </a:xfrm>
          <a:prstGeom prst="rect">
            <a:avLst/>
          </a:prstGeom>
        </p:spPr>
      </p:pic>
    </p:spTree>
    <p:extLst>
      <p:ext uri="{BB962C8B-B14F-4D97-AF65-F5344CB8AC3E}">
        <p14:creationId xmlns:p14="http://schemas.microsoft.com/office/powerpoint/2010/main" val="4176606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4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1">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53">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55">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57">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59">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4"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6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65">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TextBox 1">
            <a:extLst>
              <a:ext uri="{FF2B5EF4-FFF2-40B4-BE49-F238E27FC236}">
                <a16:creationId xmlns:a16="http://schemas.microsoft.com/office/drawing/2014/main" id="{E4F0A940-90C9-E11F-A54A-56EB5A569707}"/>
              </a:ext>
            </a:extLst>
          </p:cNvPr>
          <p:cNvGraphicFramePr/>
          <p:nvPr>
            <p:extLst>
              <p:ext uri="{D42A27DB-BD31-4B8C-83A1-F6EECF244321}">
                <p14:modId xmlns:p14="http://schemas.microsoft.com/office/powerpoint/2010/main" val="739908464"/>
              </p:ext>
            </p:extLst>
          </p:nvPr>
        </p:nvGraphicFramePr>
        <p:xfrm>
          <a:off x="1143000" y="1929788"/>
          <a:ext cx="9906000" cy="4082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5" name="Title 1">
            <a:extLst>
              <a:ext uri="{FF2B5EF4-FFF2-40B4-BE49-F238E27FC236}">
                <a16:creationId xmlns:a16="http://schemas.microsoft.com/office/drawing/2014/main" id="{56560EE3-78AF-4636-8E4E-FC1801C46CF1}"/>
              </a:ext>
            </a:extLst>
          </p:cNvPr>
          <p:cNvSpPr txBox="1">
            <a:spLocks/>
          </p:cNvSpPr>
          <p:nvPr/>
        </p:nvSpPr>
        <p:spPr>
          <a:xfrm>
            <a:off x="1137537" y="569701"/>
            <a:ext cx="7706897" cy="1029341"/>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spcAft>
                <a:spcPts val="600"/>
              </a:spcAft>
            </a:pPr>
            <a:r>
              <a:rPr lang="en-US" sz="4800"/>
              <a:t>Data Preparation for EDA</a:t>
            </a:r>
          </a:p>
        </p:txBody>
      </p:sp>
      <p:pic>
        <p:nvPicPr>
          <p:cNvPr id="452" name="Picture 452" descr="A picture containing stationary, writing implement, pen&#10;&#10;Description automatically generated">
            <a:extLst>
              <a:ext uri="{FF2B5EF4-FFF2-40B4-BE49-F238E27FC236}">
                <a16:creationId xmlns:a16="http://schemas.microsoft.com/office/drawing/2014/main" id="{5F6DACA4-F86E-E9CD-CE46-08BCFA3F2C1C}"/>
              </a:ext>
            </a:extLst>
          </p:cNvPr>
          <p:cNvPicPr>
            <a:picLocks noChangeAspect="1"/>
          </p:cNvPicPr>
          <p:nvPr/>
        </p:nvPicPr>
        <p:blipFill>
          <a:blip r:embed="rId8"/>
          <a:stretch>
            <a:fillRect/>
          </a:stretch>
        </p:blipFill>
        <p:spPr>
          <a:xfrm>
            <a:off x="10702158" y="-845"/>
            <a:ext cx="1495097" cy="1617655"/>
          </a:xfrm>
          <a:prstGeom prst="rect">
            <a:avLst/>
          </a:prstGeom>
        </p:spPr>
      </p:pic>
    </p:spTree>
    <p:extLst>
      <p:ext uri="{BB962C8B-B14F-4D97-AF65-F5344CB8AC3E}">
        <p14:creationId xmlns:p14="http://schemas.microsoft.com/office/powerpoint/2010/main" val="83572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histogram&#10;&#10;Description automatically generated">
            <a:extLst>
              <a:ext uri="{FF2B5EF4-FFF2-40B4-BE49-F238E27FC236}">
                <a16:creationId xmlns:a16="http://schemas.microsoft.com/office/drawing/2014/main" id="{B19BB1F5-F117-AEE7-9E77-20DB0EDF3345}"/>
              </a:ext>
            </a:extLst>
          </p:cNvPr>
          <p:cNvPicPr>
            <a:picLocks noChangeAspect="1"/>
          </p:cNvPicPr>
          <p:nvPr/>
        </p:nvPicPr>
        <p:blipFill>
          <a:blip r:embed="rId3"/>
          <a:stretch>
            <a:fillRect/>
          </a:stretch>
        </p:blipFill>
        <p:spPr>
          <a:xfrm>
            <a:off x="2942897" y="1324337"/>
            <a:ext cx="5092162" cy="3848325"/>
          </a:xfrm>
          <a:prstGeom prst="rect">
            <a:avLst/>
          </a:prstGeom>
        </p:spPr>
      </p:pic>
      <p:sp>
        <p:nvSpPr>
          <p:cNvPr id="3" name="TextBox 2">
            <a:extLst>
              <a:ext uri="{FF2B5EF4-FFF2-40B4-BE49-F238E27FC236}">
                <a16:creationId xmlns:a16="http://schemas.microsoft.com/office/drawing/2014/main" id="{5F55C8A3-DCDD-E183-7C02-F7F72017F4DB}"/>
              </a:ext>
            </a:extLst>
          </p:cNvPr>
          <p:cNvSpPr txBox="1"/>
          <p:nvPr/>
        </p:nvSpPr>
        <p:spPr>
          <a:xfrm>
            <a:off x="3606361" y="899949"/>
            <a:ext cx="4569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Missing value for "Arrival Delay" - Median</a:t>
            </a:r>
          </a:p>
        </p:txBody>
      </p:sp>
      <p:sp>
        <p:nvSpPr>
          <p:cNvPr id="4" name="TextBox 3">
            <a:extLst>
              <a:ext uri="{FF2B5EF4-FFF2-40B4-BE49-F238E27FC236}">
                <a16:creationId xmlns:a16="http://schemas.microsoft.com/office/drawing/2014/main" id="{34F1807E-D8BA-71B9-2156-854CD9771049}"/>
              </a:ext>
            </a:extLst>
          </p:cNvPr>
          <p:cNvSpPr txBox="1"/>
          <p:nvPr/>
        </p:nvSpPr>
        <p:spPr>
          <a:xfrm>
            <a:off x="1970689" y="5422680"/>
            <a:ext cx="82479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Skewed arrival delay graph requires median instead of mean for analysis</a:t>
            </a:r>
          </a:p>
          <a:p>
            <a:pPr marL="285750" indent="-285750">
              <a:buFont typeface="Arial"/>
              <a:buChar char="•"/>
            </a:pPr>
            <a:r>
              <a:rPr lang="en-US"/>
              <a:t>Missing value for arrival delay is filled with median value.</a:t>
            </a:r>
          </a:p>
          <a:p>
            <a:pPr algn="l"/>
            <a:endParaRPr lang="en-US"/>
          </a:p>
        </p:txBody>
      </p:sp>
    </p:spTree>
    <p:extLst>
      <p:ext uri="{BB962C8B-B14F-4D97-AF65-F5344CB8AC3E}">
        <p14:creationId xmlns:p14="http://schemas.microsoft.com/office/powerpoint/2010/main" val="71316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33">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1" name="Rectangle 135">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37">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39">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4"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5" name="Rectangle 143">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ox and whisker chart&#10;&#10;Description automatically generated">
            <a:extLst>
              <a:ext uri="{FF2B5EF4-FFF2-40B4-BE49-F238E27FC236}">
                <a16:creationId xmlns:a16="http://schemas.microsoft.com/office/drawing/2014/main" id="{B7705631-73D1-8274-F276-D7A15488E785}"/>
              </a:ext>
            </a:extLst>
          </p:cNvPr>
          <p:cNvPicPr>
            <a:picLocks noChangeAspect="1"/>
          </p:cNvPicPr>
          <p:nvPr/>
        </p:nvPicPr>
        <p:blipFill rotWithShape="1">
          <a:blip r:embed="rId3"/>
          <a:srcRect t="1539" r="1" b="1"/>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15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1750C9-730F-39E4-AB39-65AF253A0E3A}"/>
              </a:ext>
            </a:extLst>
          </p:cNvPr>
          <p:cNvSpPr txBox="1"/>
          <p:nvPr/>
        </p:nvSpPr>
        <p:spPr>
          <a:xfrm>
            <a:off x="392489" y="551114"/>
            <a:ext cx="4501057" cy="248331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100" b="1">
                <a:solidFill>
                  <a:srgbClr val="FFFFFF"/>
                </a:solidFill>
                <a:latin typeface="+mj-lt"/>
                <a:ea typeface="+mj-ea"/>
                <a:cs typeface="+mj-cs"/>
              </a:rPr>
              <a:t>Handling Outliners </a:t>
            </a:r>
            <a:endParaRPr lang="en-US" sz="4100">
              <a:solidFill>
                <a:srgbClr val="FFFFFF"/>
              </a:solidFill>
              <a:latin typeface="+mj-lt"/>
              <a:ea typeface="+mj-ea"/>
              <a:cs typeface="+mj-cs"/>
            </a:endParaRPr>
          </a:p>
          <a:p>
            <a:pPr>
              <a:lnSpc>
                <a:spcPct val="90000"/>
              </a:lnSpc>
              <a:spcBef>
                <a:spcPct val="0"/>
              </a:spcBef>
              <a:spcAft>
                <a:spcPts val="600"/>
              </a:spcAft>
            </a:pPr>
            <a:r>
              <a:rPr lang="en-US" sz="4100" b="1">
                <a:solidFill>
                  <a:srgbClr val="FFFFFF"/>
                </a:solidFill>
                <a:latin typeface="+mj-lt"/>
                <a:ea typeface="+mj-ea"/>
                <a:cs typeface="+mj-cs"/>
              </a:rPr>
              <a:t>-</a:t>
            </a:r>
            <a:r>
              <a:rPr lang="en-US" sz="4100">
                <a:solidFill>
                  <a:srgbClr val="FFFFFF"/>
                </a:solidFill>
                <a:latin typeface="+mj-lt"/>
                <a:ea typeface="+mj-ea"/>
                <a:cs typeface="+mj-cs"/>
              </a:rPr>
              <a:t>Flight Delay &amp; Flight Distance</a:t>
            </a:r>
          </a:p>
        </p:txBody>
      </p:sp>
      <p:cxnSp>
        <p:nvCxnSpPr>
          <p:cNvPr id="157" name="Straight Connector 147">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37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E1DFA1-6B6C-E5CF-3194-59B01F4B3D51}"/>
              </a:ext>
            </a:extLst>
          </p:cNvPr>
          <p:cNvSpPr txBox="1"/>
          <p:nvPr/>
        </p:nvSpPr>
        <p:spPr>
          <a:xfrm>
            <a:off x="907645" y="2728"/>
            <a:ext cx="4836790" cy="12089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500" b="1">
                <a:latin typeface="+mj-lt"/>
                <a:ea typeface="+mj-ea"/>
                <a:cs typeface="+mj-cs"/>
              </a:rPr>
              <a:t>Satisfaction VS Flight delays ?</a:t>
            </a:r>
            <a:endParaRPr lang="en-US" sz="2500">
              <a:latin typeface="+mj-lt"/>
              <a:ea typeface="+mj-ea"/>
              <a:cs typeface="+mj-cs"/>
            </a:endParaRPr>
          </a:p>
        </p:txBody>
      </p:sp>
      <p:cxnSp>
        <p:nvCxnSpPr>
          <p:cNvPr id="24" name="Straight Connector 23">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44FD567-D0DF-F0C3-94C4-4F3462E94213}"/>
              </a:ext>
            </a:extLst>
          </p:cNvPr>
          <p:cNvSpPr txBox="1"/>
          <p:nvPr/>
        </p:nvSpPr>
        <p:spPr>
          <a:xfrm>
            <a:off x="362607" y="6248399"/>
            <a:ext cx="42409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Analysis before handling outliers</a:t>
            </a:r>
          </a:p>
        </p:txBody>
      </p:sp>
      <p:pic>
        <p:nvPicPr>
          <p:cNvPr id="4" name="Picture 4" descr="Chart, scatter chart&#10;&#10;Description automatically generated">
            <a:extLst>
              <a:ext uri="{FF2B5EF4-FFF2-40B4-BE49-F238E27FC236}">
                <a16:creationId xmlns:a16="http://schemas.microsoft.com/office/drawing/2014/main" id="{69BCFE03-5ADD-A4FE-C906-A68CF92935A8}"/>
              </a:ext>
            </a:extLst>
          </p:cNvPr>
          <p:cNvPicPr>
            <a:picLocks noChangeAspect="1"/>
          </p:cNvPicPr>
          <p:nvPr/>
        </p:nvPicPr>
        <p:blipFill>
          <a:blip r:embed="rId3"/>
          <a:stretch>
            <a:fillRect/>
          </a:stretch>
        </p:blipFill>
        <p:spPr>
          <a:xfrm>
            <a:off x="6261538" y="1882403"/>
            <a:ext cx="4556234" cy="2383745"/>
          </a:xfrm>
          <a:prstGeom prst="rect">
            <a:avLst/>
          </a:prstGeom>
        </p:spPr>
      </p:pic>
      <p:pic>
        <p:nvPicPr>
          <p:cNvPr id="5" name="Picture 5" descr="Chart, scatter chart&#10;&#10;Description automatically generated">
            <a:extLst>
              <a:ext uri="{FF2B5EF4-FFF2-40B4-BE49-F238E27FC236}">
                <a16:creationId xmlns:a16="http://schemas.microsoft.com/office/drawing/2014/main" id="{77E4629D-B0E9-73EF-7480-4904A9D4A8ED}"/>
              </a:ext>
            </a:extLst>
          </p:cNvPr>
          <p:cNvPicPr>
            <a:picLocks noChangeAspect="1"/>
          </p:cNvPicPr>
          <p:nvPr/>
        </p:nvPicPr>
        <p:blipFill>
          <a:blip r:embed="rId4"/>
          <a:stretch>
            <a:fillRect/>
          </a:stretch>
        </p:blipFill>
        <p:spPr>
          <a:xfrm>
            <a:off x="6261539" y="4198355"/>
            <a:ext cx="4661338" cy="2428943"/>
          </a:xfrm>
          <a:prstGeom prst="rect">
            <a:avLst/>
          </a:prstGeom>
        </p:spPr>
      </p:pic>
      <p:sp>
        <p:nvSpPr>
          <p:cNvPr id="6" name="TextBox 5">
            <a:extLst>
              <a:ext uri="{FF2B5EF4-FFF2-40B4-BE49-F238E27FC236}">
                <a16:creationId xmlns:a16="http://schemas.microsoft.com/office/drawing/2014/main" id="{93044991-A055-16D2-D0D7-ADC332C1E414}"/>
              </a:ext>
            </a:extLst>
          </p:cNvPr>
          <p:cNvSpPr txBox="1"/>
          <p:nvPr/>
        </p:nvSpPr>
        <p:spPr>
          <a:xfrm>
            <a:off x="6345620" y="249621"/>
            <a:ext cx="438544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t>Relationship between Arrival Delay and Departure Delay</a:t>
            </a:r>
          </a:p>
        </p:txBody>
      </p:sp>
      <p:pic>
        <p:nvPicPr>
          <p:cNvPr id="9" name="Picture 9" descr="Chart, bar chart&#10;&#10;Description automatically generated">
            <a:extLst>
              <a:ext uri="{FF2B5EF4-FFF2-40B4-BE49-F238E27FC236}">
                <a16:creationId xmlns:a16="http://schemas.microsoft.com/office/drawing/2014/main" id="{A0D6E9CD-E321-B628-5AB2-98654A3F83D6}"/>
              </a:ext>
            </a:extLst>
          </p:cNvPr>
          <p:cNvPicPr>
            <a:picLocks noChangeAspect="1"/>
          </p:cNvPicPr>
          <p:nvPr/>
        </p:nvPicPr>
        <p:blipFill>
          <a:blip r:embed="rId5"/>
          <a:stretch>
            <a:fillRect/>
          </a:stretch>
        </p:blipFill>
        <p:spPr>
          <a:xfrm>
            <a:off x="1623848" y="1888237"/>
            <a:ext cx="3610303" cy="4369044"/>
          </a:xfrm>
          <a:prstGeom prst="rect">
            <a:avLst/>
          </a:prstGeom>
        </p:spPr>
      </p:pic>
      <p:sp>
        <p:nvSpPr>
          <p:cNvPr id="2" name="TextBox 1">
            <a:extLst>
              <a:ext uri="{FF2B5EF4-FFF2-40B4-BE49-F238E27FC236}">
                <a16:creationId xmlns:a16="http://schemas.microsoft.com/office/drawing/2014/main" id="{B9E7F8DC-D7B2-761E-9256-5D4CDC1B70F0}"/>
              </a:ext>
            </a:extLst>
          </p:cNvPr>
          <p:cNvSpPr txBox="1"/>
          <p:nvPr/>
        </p:nvSpPr>
        <p:spPr>
          <a:xfrm>
            <a:off x="6099284" y="1083880"/>
            <a:ext cx="59357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sz="1200">
                <a:ea typeface="+mn-lt"/>
                <a:cs typeface="+mn-lt"/>
              </a:rPr>
              <a:t>Departure and arrival delays have a linear relationship.</a:t>
            </a:r>
            <a:endParaRPr lang="en-US"/>
          </a:p>
          <a:p>
            <a:pPr marL="285750" indent="-285750">
              <a:buFont typeface="Courier New"/>
              <a:buChar char="o"/>
            </a:pPr>
            <a:r>
              <a:rPr lang="en-US" sz="1200">
                <a:ea typeface="+mn-lt"/>
                <a:cs typeface="+mn-lt"/>
              </a:rPr>
              <a:t>Majority of passengers are fine with slight departure delay for longer flights.</a:t>
            </a:r>
            <a:endParaRPr lang="en-US"/>
          </a:p>
          <a:p>
            <a:pPr marL="285750" indent="-285750">
              <a:buFont typeface="Courier New"/>
              <a:buChar char="o"/>
            </a:pPr>
            <a:r>
              <a:rPr lang="en-US" sz="1200">
                <a:ea typeface="+mn-lt"/>
                <a:cs typeface="+mn-lt"/>
              </a:rPr>
              <a:t>Travelers with short flight distances are unhappy with delayed departure.</a:t>
            </a:r>
            <a:endParaRPr lang="en-US"/>
          </a:p>
          <a:p>
            <a:pPr marL="285750" indent="-285750" algn="l">
              <a:buFont typeface="Courier New"/>
              <a:buChar char="o"/>
            </a:pPr>
            <a:endParaRPr lang="en-US"/>
          </a:p>
        </p:txBody>
      </p:sp>
    </p:spTree>
    <p:extLst>
      <p:ext uri="{BB962C8B-B14F-4D97-AF65-F5344CB8AC3E}">
        <p14:creationId xmlns:p14="http://schemas.microsoft.com/office/powerpoint/2010/main" val="1595487409"/>
      </p:ext>
    </p:extLst>
  </p:cSld>
  <p:clrMapOvr>
    <a:masterClrMapping/>
  </p:clrMapOvr>
</p:sld>
</file>

<file path=ppt/theme/theme1.xml><?xml version="1.0" encoding="utf-8"?>
<a:theme xmlns:a="http://schemas.openxmlformats.org/drawingml/2006/main" name="BevelVTI">
  <a:themeElements>
    <a:clrScheme name="AnalogousFromLightSeedRightStep">
      <a:dk1>
        <a:srgbClr val="000000"/>
      </a:dk1>
      <a:lt1>
        <a:srgbClr val="FFFFFF"/>
      </a:lt1>
      <a:dk2>
        <a:srgbClr val="412427"/>
      </a:dk2>
      <a:lt2>
        <a:srgbClr val="E8E2E2"/>
      </a:lt2>
      <a:accent1>
        <a:srgbClr val="7DAAA9"/>
      </a:accent1>
      <a:accent2>
        <a:srgbClr val="7CA3BD"/>
      </a:accent2>
      <a:accent3>
        <a:srgbClr val="939DC9"/>
      </a:accent3>
      <a:accent4>
        <a:srgbClr val="8B7CBD"/>
      </a:accent4>
      <a:accent5>
        <a:srgbClr val="B693C9"/>
      </a:accent5>
      <a:accent6>
        <a:srgbClr val="BD7CB8"/>
      </a:accent6>
      <a:hlink>
        <a:srgbClr val="AE696A"/>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32</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BevelVTI</vt:lpstr>
      <vt:lpstr>SC1015 Mini Project – Airline Passenger Satisfaction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  Top 10 features for each age group </vt:lpstr>
      <vt:lpstr>PowerPoint Presentation</vt:lpstr>
      <vt:lpstr>Data Balancing - using Random Over-Sampling</vt:lpstr>
      <vt:lpstr>Lazy Predict library </vt:lpstr>
      <vt:lpstr> Machine Learning</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2023-04-15T18:07:29Z</dcterms:created>
  <dcterms:modified xsi:type="dcterms:W3CDTF">2023-04-23T17:31:39Z</dcterms:modified>
</cp:coreProperties>
</file>